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>
              <a:defRPr sz="5400" b="1">
                <a:solidFill>
                  <a:srgbClr val="64D2FF"/>
                </a:solidFill>
                <a:latin typeface="Arial"/>
              </a:defRPr>
            </a:pPr>
            <a:r>
              <a:t>Веб-разработка: от идеи до сайта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defRPr sz="2800">
                <a:solidFill>
                  <a:srgbClr val="C8C8C8"/>
                </a:solidFill>
                <a:latin typeface="Arial"/>
              </a:defRPr>
            </a:pPr>
            <a:r>
              <a:t>Вводное занятие. Знакомство с миром IT</a:t>
            </a:r>
          </a:p>
          <a:p>
            <a:pPr algn="ctr">
              <a:defRPr sz="2800">
                <a:solidFill>
                  <a:srgbClr val="C8C8C8"/>
                </a:solidFill>
                <a:latin typeface="Arial"/>
              </a:defRPr>
            </a:pPr>
            <a:r>
              <a:t>Преподаватель: Даниил Стальмаков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Добро пожаловать!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О чем этот кружок?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Мы будем учиться создавать сайты с нуля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Фокус на практическом результате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Отсутствие лишнего стресса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Организационные моменты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Занятия проходят раз в неделю (2 пары)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Домашних заданий нет, вся работа в классе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Техника безопасности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Не трогаем провода и не пьем воду за ПК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Делаем разминку для глаз каждые 45 минут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Что такое IT сегодня?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IT — это не только написание кода в темной комнате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Огромная индустрия с множеством ролей: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Фронтенд (Frontend): то, что мы видим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Бэкенд (Backend): серверы, базы данных, скрытая логика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Дизайн (UI/UX): удобство и визуальная красота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Тестировщики (QA): поиск и исправление ошибок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Менеджеры: управление проектом и командой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Наша специализация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 рамках кружка мы станем Фронтенд-разработчиками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Чему мы научимся: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Создавать структуру сайтов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Оформлять и раскрашивать страницы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Добавлять базовый интерактив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Разбираться в хорошем и плохом дизайне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Как работает интернет? (Магия под капотом)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 dirty="0"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rPr dirty="0"/>
              <a:t>•</a:t>
            </a:r>
            <a:r>
              <a:rPr dirty="0" err="1"/>
              <a:t>Клиент</a:t>
            </a:r>
            <a:r>
              <a:rPr dirty="0"/>
              <a:t> (</a:t>
            </a:r>
            <a:r>
              <a:rPr dirty="0" err="1"/>
              <a:t>Ваш</a:t>
            </a:r>
            <a:r>
              <a:rPr dirty="0"/>
              <a:t> </a:t>
            </a:r>
            <a:r>
              <a:rPr dirty="0" err="1"/>
              <a:t>браузер</a:t>
            </a:r>
            <a:r>
              <a:rPr dirty="0"/>
              <a:t>)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rPr dirty="0"/>
              <a:t>  - </a:t>
            </a:r>
            <a:r>
              <a:rPr dirty="0" err="1"/>
              <a:t>Вы</a:t>
            </a:r>
            <a:r>
              <a:rPr dirty="0"/>
              <a:t> </a:t>
            </a:r>
            <a:r>
              <a:rPr dirty="0" err="1"/>
              <a:t>вводите</a:t>
            </a:r>
            <a:r>
              <a:rPr dirty="0"/>
              <a:t> </a:t>
            </a:r>
            <a:r>
              <a:rPr dirty="0" err="1"/>
              <a:t>адрес</a:t>
            </a:r>
            <a:r>
              <a:rPr dirty="0"/>
              <a:t> (</a:t>
            </a:r>
            <a:r>
              <a:rPr dirty="0" err="1"/>
              <a:t>например</a:t>
            </a:r>
            <a:r>
              <a:rPr dirty="0"/>
              <a:t>, </a:t>
            </a:r>
            <a:r>
              <a:rPr dirty="0" err="1"/>
              <a:t>google.com</a:t>
            </a:r>
            <a:r>
              <a:rPr dirty="0"/>
              <a:t>)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rPr dirty="0"/>
              <a:t>  - Браузер </a:t>
            </a:r>
            <a:r>
              <a:rPr dirty="0" err="1"/>
              <a:t>отправляет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проводам</a:t>
            </a:r>
            <a:r>
              <a:rPr lang="ru-RU" dirty="0"/>
              <a:t> </a:t>
            </a:r>
            <a:endParaRPr dirty="0"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Сервер</a:t>
            </a:r>
            <a:r>
              <a:rPr dirty="0"/>
              <a:t> (</a:t>
            </a:r>
            <a:r>
              <a:rPr dirty="0" err="1"/>
              <a:t>Удаленный</a:t>
            </a:r>
            <a:r>
              <a:rPr dirty="0"/>
              <a:t> </a:t>
            </a:r>
            <a:r>
              <a:rPr dirty="0" err="1"/>
              <a:t>компьютер</a:t>
            </a:r>
            <a:r>
              <a:rPr dirty="0"/>
              <a:t>)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rPr dirty="0"/>
              <a:t>  - </a:t>
            </a:r>
            <a:r>
              <a:rPr dirty="0" err="1"/>
              <a:t>Мощный</a:t>
            </a:r>
            <a:r>
              <a:rPr dirty="0"/>
              <a:t> </a:t>
            </a:r>
            <a:r>
              <a:rPr dirty="0" err="1"/>
              <a:t>компьютер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работает</a:t>
            </a:r>
            <a:r>
              <a:rPr dirty="0"/>
              <a:t> 24/7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rPr dirty="0"/>
              <a:t>  - </a:t>
            </a:r>
            <a:r>
              <a:rPr dirty="0" err="1"/>
              <a:t>Находит</a:t>
            </a:r>
            <a:r>
              <a:rPr dirty="0"/>
              <a:t> </a:t>
            </a:r>
            <a:r>
              <a:rPr dirty="0" err="1"/>
              <a:t>нужные</a:t>
            </a:r>
            <a:r>
              <a:rPr dirty="0"/>
              <a:t> </a:t>
            </a:r>
            <a:r>
              <a:rPr dirty="0" err="1"/>
              <a:t>файлы</a:t>
            </a:r>
            <a:r>
              <a:rPr dirty="0"/>
              <a:t> </a:t>
            </a:r>
            <a:r>
              <a:rPr dirty="0" err="1"/>
              <a:t>сайта</a:t>
            </a:r>
            <a:endParaRPr dirty="0"/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rPr dirty="0"/>
              <a:t>  - </a:t>
            </a:r>
            <a:r>
              <a:rPr dirty="0" err="1"/>
              <a:t>Отправляет</a:t>
            </a:r>
            <a:r>
              <a:rPr dirty="0"/>
              <a:t> </a:t>
            </a:r>
            <a:r>
              <a:rPr dirty="0" err="1"/>
              <a:t>текстовый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обратно</a:t>
            </a:r>
            <a:endParaRPr dirty="0"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Результат</a:t>
            </a:r>
            <a:endParaRPr dirty="0"/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rPr dirty="0"/>
              <a:t>  - </a:t>
            </a:r>
            <a:r>
              <a:rPr dirty="0" err="1"/>
              <a:t>Браузер</a:t>
            </a:r>
            <a:r>
              <a:rPr dirty="0"/>
              <a:t> </a:t>
            </a:r>
            <a:r>
              <a:rPr dirty="0" err="1"/>
              <a:t>переводит</a:t>
            </a:r>
            <a:r>
              <a:rPr dirty="0"/>
              <a:t> </a:t>
            </a:r>
            <a:r>
              <a:rPr dirty="0" err="1"/>
              <a:t>текстовый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картинку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Три кита Фронтенда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Любой современный сайт строится на 3 технологиях: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1. HTML — Фундамент и стены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Отвечает за структуру (где текст, где картинка)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2. CSS — Дизайн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Обои, краска, шрифты, отступы (красота сайта)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3. JavaScript — Интерактив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Электричество, вода (всплывающие окна, анимации)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Ваш личный проект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Практика с первого дня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Мы не учим сухую теорию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Итогом кружка станет ваш собственный, уникальный сайт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Выбираем тему прямо сейчас!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Правило: тема должна вас зажигать и быть вам интересна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Идеи для проектов (1-7)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Выберите одну из идей или придумайте свою: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1. Сайт-визитка (ваше портфолио или резюме)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2. Сайт музыкальной группы / любимого артиста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3. Лендинг для свежей видеоигры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4. Страница о хобби (скейтбординг, рисование, аниме)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5. Сайт приюта для животных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6. Блог путешественника или фотографа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7. Сайт с рецептами (кулинарная книга)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Идеи для проектов (8-15)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8. Афиша школьных/студенческих мероприятий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9. Фан-сайт любимого сериала или фильма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10. Сайт книжного клуба (рецензии на книги)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11. Витрина для продажи хендмейд товаров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12. Эко-инициатива (сайт о сортировке мусора)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13. Информационный портал о киберспорте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14. Сайт спортивной команды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15. Персональный дневник (личный блог)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Обсуждение проектов (Интерактив)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Подумайте 5-10 минут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Какую тему вы выбрали?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Почему именно эту?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Какой будет главная фишка вашего будущего сайта?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>
              <a:defRPr sz="5400" b="1">
                <a:solidFill>
                  <a:srgbClr val="64D2FF"/>
                </a:solidFill>
                <a:latin typeface="Arial"/>
              </a:defRPr>
            </a:pPr>
            <a:r>
              <a:t>ПЕРЕРЫВ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defRPr sz="2800">
                <a:solidFill>
                  <a:srgbClr val="C8C8C8"/>
                </a:solidFill>
                <a:latin typeface="Arial"/>
              </a:defRPr>
            </a:pPr>
            <a:r>
              <a:t>• Отдыхаем 15 минут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Часть 2: Инструменты разработчика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Что нам понадобится для работы?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1. Браузер (уже есть: Chrome, Firefox, Safari)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2. Редактор кода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Мы будем использовать VS Code (Visual Studio Code)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Он подсвечивает ошибки и дописывает слова за нас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3. Папка проекта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Хранит все файлы нашего сайта в одном месте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Первые шаги: Создаем проект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Шаг 1: Создаем папку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На Рабочем столе создайте новую папку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ВАЖНО: Название только английскими буквами без пробелов (например, my_site)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Шаг 2: Открываем редактор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Запустите VS Code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Перетащите вашу папку в окно редактора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Шаг 3: Создаем файл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Нажмите «New File» и назовите его index.html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Почему index.html?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Главная страница всегда называется index.html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Сервер в интернете ищет именно этот файл при открытии сайта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Расширение .html сообщает компьютеру, что внутри код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Всегда пишем строчными (маленькими) буквами!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Анатомия HTML: Теги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HTML состоит из тегов (команд для браузера)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Теги пишутся в угловых скобках: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&lt;тег&gt;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Большинство тегов — парные (открывающий и закрывающий):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&lt;тег&gt; Текст &lt;/тег&gt;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Закрывающий тег всегда имеет слэш 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Скелет страницы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20000"/>
          </a:bodyPr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Введите ! (восклицательный знак) и нажмите Tab в VS Code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Вы получите базовый каркас: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&lt;!DOCTYPE html&gt;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&lt;html lang="ru"&gt;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&lt;head&gt;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    &lt;meta charset="UTF-8"&gt;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    &lt;title&gt;Мой сайт&lt;/title&gt;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&lt;/head&gt;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&lt;body&gt;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&lt;/body&gt;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&lt;/html&gt;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Разбираем скелет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&lt;!DOCTYPE html&gt; — Говорим, что это современный стандарт (HTML5)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&lt;html&gt; — Главный контейнер всего сайта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&lt;head&gt; — Мозг страницы (настройки, вкладка браузера)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&lt;body&gt; — Тело страницы. Всё, что видит пользователь!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Важно: весь видимый текст мы будем писать только внутри &lt;body&gt;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Первые теги: Заголовок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Заголовки обозначаются буквой h (heading)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Бывают от h1 (самый большой) до h6 (самый маленький)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Внутри &lt;body&gt; напишем: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&lt;h1&gt;Добро пожаловать на мой сайт!&lt;/h1&gt;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Поисковики (Яндекс, Google) очень любят тег h1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На странице должен быть только один &lt;h1&gt;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Первые теги: Абзац текста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Обычный текст пишется в теге p (paragraph)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Добавим под заголовком:</a:t>
            </a:r>
          </a:p>
          <a:p>
            <a:pPr>
              <a:defRPr sz="2200">
                <a:solidFill>
                  <a:srgbClr val="FFC864"/>
                </a:solidFill>
                <a:latin typeface="Courier New"/>
              </a:defRPr>
            </a:pPr>
            <a:r>
              <a:t>&lt;p&gt;Я начинаю изучать веб-разработку.&lt;/p&gt;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Напишите приветствие для вашего личного проекта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Если сайт про игру, напишите о ней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Если это визитка, напишите пару слов о себе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Запускаем наш сайт!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Как увидеть результат?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Шаг 1: Сохранить файл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Нажмите Ctrl + S (или Cmd + S)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Белый кружок у названия файла должен исчезнуть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Шаг 2: Открыть в браузере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Зайдите в вашу папку на Рабочем столе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Дважды кликните по файлу index.html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Поздравляю! Ваш код стал веб-страницей!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Разбираем ошибки (Частые проблемы)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Забыли сохранить файл (Ctrl+S)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Браузер показывает старую версию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Забыли закрыть тег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Весь сайт может поехать или стать огромным заголовком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Опечатка в имени файла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Например, index.htm или с большой буквы Index.html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Закрепление материала (Викторина)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1. Чем занимается фронтенд-разработчик?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2. В каком теге мы пишем весь видимый контент?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3. Как должна называться главная страница сайта?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4. Какой тег отвечает за самый главный заголовок?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5. Зачем нужен тег &lt;p&gt;?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E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4000" b="1">
                <a:solidFill>
                  <a:srgbClr val="64D2FF"/>
                </a:solidFill>
                <a:latin typeface="Arial"/>
              </a:defRPr>
            </a:pPr>
            <a:r>
              <a:t>Что нас ждет дальше?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На следующем занятии мы узнаем: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Как добавлять картинки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Как делать кликабельные ссылки на другие сайты</a:t>
            </a:r>
          </a:p>
          <a:p>
            <a:pPr lvl="1">
              <a:defRPr sz="2000">
                <a:solidFill>
                  <a:srgbClr val="B4B4B4"/>
                </a:solidFill>
                <a:latin typeface="Arial"/>
              </a:defRPr>
            </a:pPr>
            <a:r>
              <a:t>  - Как создавать списки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Домашнего задания нет!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Просто подумайте, какой контент вы хотите видеть на своем сайте.</a:t>
            </a:r>
          </a:p>
          <a:p>
            <a:pPr>
              <a:defRPr sz="2400">
                <a:solidFill>
                  <a:srgbClr val="F0F0F0"/>
                </a:solidFill>
                <a:latin typeface="Arial"/>
              </a:defRPr>
            </a:pPr>
            <a:r>
              <a:t>• Всем спасибо за отличную работу!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1275</Words>
  <Application>Microsoft Macintosh PowerPoint</Application>
  <PresentationFormat>Широкоэкранный</PresentationFormat>
  <Paragraphs>190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Веб-разработка: от идеи до сайта</vt:lpstr>
      <vt:lpstr>Добро пожаловать!</vt:lpstr>
      <vt:lpstr>Что такое IT сегодня?</vt:lpstr>
      <vt:lpstr>Наша специализация</vt:lpstr>
      <vt:lpstr>Как работает интернет? (Магия под капотом)</vt:lpstr>
      <vt:lpstr>Три кита Фронтенда</vt:lpstr>
      <vt:lpstr>Ваш личный проект</vt:lpstr>
      <vt:lpstr>Идеи для проектов (1-7)</vt:lpstr>
      <vt:lpstr>Идеи для проектов (8-15)</vt:lpstr>
      <vt:lpstr>Обсуждение проектов (Интерактив)</vt:lpstr>
      <vt:lpstr>ПЕРЕРЫВ</vt:lpstr>
      <vt:lpstr>Часть 2: Инструменты разработчика</vt:lpstr>
      <vt:lpstr>Первые шаги: Создаем проект</vt:lpstr>
      <vt:lpstr>Почему index.html?</vt:lpstr>
      <vt:lpstr>Анатомия HTML: Теги</vt:lpstr>
      <vt:lpstr>Скелет страницы</vt:lpstr>
      <vt:lpstr>Разбираем скелет</vt:lpstr>
      <vt:lpstr>Первые теги: Заголовок</vt:lpstr>
      <vt:lpstr>Первые теги: Абзац текста</vt:lpstr>
      <vt:lpstr>Запускаем наш сайт!</vt:lpstr>
      <vt:lpstr>Разбираем ошибки (Частые проблемы)</vt:lpstr>
      <vt:lpstr>Закрепление материала (Викторина)</vt:lpstr>
      <vt:lpstr>Что нас ждет дальше?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OFF6018 UserOFF</cp:lastModifiedBy>
  <cp:revision>2</cp:revision>
  <dcterms:created xsi:type="dcterms:W3CDTF">2013-01-27T09:14:16Z</dcterms:created>
  <dcterms:modified xsi:type="dcterms:W3CDTF">2026-10-07T09:48:33Z</dcterms:modified>
  <cp:category/>
</cp:coreProperties>
</file>