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6" d="100"/>
          <a:sy n="116" d="100"/>
        </p:scale>
        <p:origin x="3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2893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94945" y="3962331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256000" y="761901"/>
                </a:moveTo>
                <a:cubicBezTo>
                  <a:pt x="114620" y="761901"/>
                  <a:pt x="0" y="647288"/>
                  <a:pt x="0" y="505902"/>
                </a:cubicBezTo>
                <a:lnTo>
                  <a:pt x="0" y="255999"/>
                </a:ln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7" y="114613"/>
                  <a:pt x="761997" y="255999"/>
                </a:cubicBezTo>
                <a:lnTo>
                  <a:pt x="761997" y="505902"/>
                </a:lnTo>
                <a:cubicBezTo>
                  <a:pt x="761997" y="647288"/>
                  <a:pt x="647385" y="761901"/>
                  <a:pt x="505996" y="761901"/>
                </a:cubicBezTo>
                <a:lnTo>
                  <a:pt x="256000" y="761901"/>
                </a:lnTo>
              </a:path>
            </a:pathLst>
          </a:custGeom>
          <a:solidFill>
            <a:srgbClr val="FBB5FF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032948" y="3962331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256000" y="761901"/>
                </a:moveTo>
                <a:cubicBezTo>
                  <a:pt x="114620" y="761901"/>
                  <a:pt x="0" y="647288"/>
                  <a:pt x="0" y="505902"/>
                </a:cubicBezTo>
                <a:lnTo>
                  <a:pt x="0" y="255999"/>
                </a:ln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7" y="114613"/>
                  <a:pt x="761997" y="255999"/>
                </a:cubicBezTo>
                <a:lnTo>
                  <a:pt x="761997" y="505902"/>
                </a:lnTo>
                <a:cubicBezTo>
                  <a:pt x="761997" y="647288"/>
                  <a:pt x="647385" y="761901"/>
                  <a:pt x="505996" y="761901"/>
                </a:cubicBezTo>
                <a:lnTo>
                  <a:pt x="256000" y="761901"/>
                </a:lnTo>
              </a:path>
            </a:pathLst>
          </a:custGeom>
          <a:solidFill>
            <a:srgbClr val="FBB5FF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270952" y="3962331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256000" y="761901"/>
                </a:moveTo>
                <a:cubicBezTo>
                  <a:pt x="114620" y="761901"/>
                  <a:pt x="0" y="647288"/>
                  <a:pt x="0" y="505902"/>
                </a:cubicBezTo>
                <a:lnTo>
                  <a:pt x="0" y="255999"/>
                </a:ln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7" y="114613"/>
                  <a:pt x="761997" y="255999"/>
                </a:cubicBezTo>
                <a:lnTo>
                  <a:pt x="761997" y="505902"/>
                </a:lnTo>
                <a:cubicBezTo>
                  <a:pt x="761997" y="647288"/>
                  <a:pt x="647385" y="761901"/>
                  <a:pt x="505996" y="761901"/>
                </a:cubicBezTo>
                <a:lnTo>
                  <a:pt x="256000" y="761901"/>
                </a:lnTo>
              </a:path>
            </a:pathLst>
          </a:custGeom>
          <a:solidFill>
            <a:srgbClr val="FBB5FF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94957" y="3200430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256000" y="761901"/>
                </a:moveTo>
                <a:cubicBezTo>
                  <a:pt x="114620" y="761901"/>
                  <a:pt x="0" y="647288"/>
                  <a:pt x="0" y="505902"/>
                </a:cubicBezTo>
                <a:lnTo>
                  <a:pt x="0" y="255999"/>
                </a:ln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7" y="114613"/>
                  <a:pt x="761997" y="255999"/>
                </a:cubicBezTo>
                <a:lnTo>
                  <a:pt x="761997" y="505902"/>
                </a:lnTo>
                <a:cubicBezTo>
                  <a:pt x="761997" y="647288"/>
                  <a:pt x="647385" y="761901"/>
                  <a:pt x="505996" y="761901"/>
                </a:cubicBezTo>
                <a:lnTo>
                  <a:pt x="256000" y="761901"/>
                </a:lnTo>
              </a:path>
            </a:pathLst>
          </a:custGeom>
          <a:solidFill>
            <a:srgbClr val="FBB5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032948" y="3200430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256000" y="761901"/>
                </a:moveTo>
                <a:cubicBezTo>
                  <a:pt x="114620" y="761901"/>
                  <a:pt x="0" y="647288"/>
                  <a:pt x="0" y="505902"/>
                </a:cubicBezTo>
                <a:lnTo>
                  <a:pt x="0" y="255999"/>
                </a:ln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7" y="114613"/>
                  <a:pt x="761997" y="255999"/>
                </a:cubicBezTo>
                <a:lnTo>
                  <a:pt x="761997" y="505902"/>
                </a:lnTo>
                <a:cubicBezTo>
                  <a:pt x="761997" y="647288"/>
                  <a:pt x="647385" y="761901"/>
                  <a:pt x="505996" y="761901"/>
                </a:cubicBezTo>
                <a:lnTo>
                  <a:pt x="256000" y="761901"/>
                </a:lnTo>
              </a:path>
            </a:pathLst>
          </a:custGeom>
          <a:solidFill>
            <a:srgbClr val="FBB5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270952" y="4724231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256000" y="761901"/>
                </a:moveTo>
                <a:cubicBezTo>
                  <a:pt x="114620" y="761901"/>
                  <a:pt x="0" y="647288"/>
                  <a:pt x="0" y="505902"/>
                </a:cubicBezTo>
                <a:lnTo>
                  <a:pt x="0" y="255999"/>
                </a:ln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7" y="114613"/>
                  <a:pt x="761997" y="255999"/>
                </a:cubicBezTo>
                <a:lnTo>
                  <a:pt x="761997" y="505902"/>
                </a:lnTo>
                <a:cubicBezTo>
                  <a:pt x="761997" y="647288"/>
                  <a:pt x="647385" y="761901"/>
                  <a:pt x="505996" y="761901"/>
                </a:cubicBezTo>
                <a:lnTo>
                  <a:pt x="256000" y="761901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794957" y="4724231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256000" y="761901"/>
                </a:moveTo>
                <a:cubicBezTo>
                  <a:pt x="114620" y="761901"/>
                  <a:pt x="0" y="647288"/>
                  <a:pt x="0" y="505902"/>
                </a:cubicBezTo>
                <a:lnTo>
                  <a:pt x="0" y="255999"/>
                </a:ln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7" y="114613"/>
                  <a:pt x="761997" y="255999"/>
                </a:cubicBezTo>
                <a:lnTo>
                  <a:pt x="761997" y="505902"/>
                </a:lnTo>
                <a:cubicBezTo>
                  <a:pt x="761997" y="647288"/>
                  <a:pt x="647385" y="761901"/>
                  <a:pt x="505996" y="761901"/>
                </a:cubicBezTo>
                <a:lnTo>
                  <a:pt x="256000" y="761901"/>
                </a:lnTo>
              </a:path>
            </a:pathLst>
          </a:custGeom>
          <a:solidFill>
            <a:srgbClr val="FBB5FF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032961" y="4724231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256000" y="761901"/>
                </a:moveTo>
                <a:cubicBezTo>
                  <a:pt x="114620" y="761901"/>
                  <a:pt x="0" y="647288"/>
                  <a:pt x="0" y="505902"/>
                </a:cubicBezTo>
                <a:lnTo>
                  <a:pt x="0" y="255999"/>
                </a:ln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7" y="114613"/>
                  <a:pt x="761997" y="255999"/>
                </a:cubicBezTo>
                <a:lnTo>
                  <a:pt x="761997" y="505902"/>
                </a:lnTo>
                <a:cubicBezTo>
                  <a:pt x="761997" y="647288"/>
                  <a:pt x="647385" y="761901"/>
                  <a:pt x="505996" y="761901"/>
                </a:cubicBezTo>
                <a:lnTo>
                  <a:pt x="256000" y="761901"/>
                </a:lnTo>
              </a:path>
            </a:pathLst>
          </a:custGeom>
          <a:solidFill>
            <a:srgbClr val="FBB5FF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4996" y="5809364"/>
            <a:ext cx="7282086" cy="602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Как ИИ и цифровые инструменты меняют обучение и преподавание в начальной школе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0745" y="1371868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4998" y="2946400"/>
            <a:ext cx="7282086" cy="25397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86008D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Цифровые технологии в образовании: возможности, вызовы и будущее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670769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87018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62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74697" y="648062"/>
            <a:ext cx="123229" cy="123219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" y="6095653"/>
            <a:ext cx="12191937" cy="761901"/>
          </a:xfrm>
          <a:prstGeom prst="rect">
            <a:avLst/>
          </a:prstGeom>
          <a:solidFill>
            <a:srgbClr val="FBB5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6" y="6399658"/>
            <a:ext cx="731520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Цифровые технологии в образовании: возможности, вызовы и будущее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34996" y="2024951"/>
            <a:ext cx="9866750" cy="374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Почему цифровые инструменты — это не просто п…</a:t>
            </a:r>
            <a:endParaRPr lang="en-US" sz="2400" dirty="0"/>
          </a:p>
          <a:p>
            <a:pPr marL="0" indent="0" algn="l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ИИ в помощь учителю: роботы-ассистенты или во…</a:t>
            </a:r>
            <a:endParaRPr lang="en-US" sz="2400" dirty="0"/>
          </a:p>
          <a:p>
            <a:pPr marL="0" indent="0" algn="l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Самые крутые цифровые инструменты для начальн…</a:t>
            </a:r>
            <a:endParaRPr lang="en-US" sz="2400" dirty="0"/>
          </a:p>
          <a:p>
            <a:pPr marL="0" indent="0" algn="l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Весёлые истории: как ИИ и технологии уже изме…</a:t>
            </a:r>
            <a:endParaRPr lang="en-US" sz="2400" dirty="0"/>
          </a:p>
          <a:p>
            <a:pPr marL="0" indent="0" algn="l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Преимущества и ловушки: на что обратить внима…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649526" y="2024951"/>
            <a:ext cx="882565" cy="374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04</a:t>
            </a:r>
            <a:endParaRPr lang="en-US" sz="2400" dirty="0"/>
          </a:p>
          <a:p>
            <a:pPr marL="0" indent="0" algn="l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05</a:t>
            </a:r>
            <a:endParaRPr lang="en-US" sz="2400" dirty="0"/>
          </a:p>
          <a:p>
            <a:pPr marL="0" indent="0" algn="l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06</a:t>
            </a:r>
            <a:endParaRPr lang="en-US" sz="2400" dirty="0"/>
          </a:p>
          <a:p>
            <a:pPr marL="0" indent="0" algn="l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07</a:t>
            </a:r>
            <a:endParaRPr lang="en-US" sz="2400" dirty="0"/>
          </a:p>
          <a:p>
            <a:pPr marL="0" indent="0" algn="l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08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0358085" y="233679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70769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87018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62" y="-8683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" y="6095653"/>
            <a:ext cx="12191937" cy="761901"/>
          </a:xfrm>
          <a:prstGeom prst="rect">
            <a:avLst/>
          </a:prstGeom>
          <a:solidFill>
            <a:srgbClr val="FBB5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6" y="6399658"/>
            <a:ext cx="731520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Цифровые технологии в образовании: возможности, вызовы и будущее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34996" y="2024951"/>
            <a:ext cx="9866750" cy="374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Как обучить себя и коллег?</a:t>
            </a:r>
            <a:endParaRPr lang="en-US" sz="2400" dirty="0"/>
          </a:p>
          <a:p>
            <a:pPr marL="0" indent="0" algn="l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Будущее за нами: смешное и серьёзное о цифров…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649526" y="2024951"/>
            <a:ext cx="882565" cy="374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09</a:t>
            </a:r>
            <a:endParaRPr lang="en-US" sz="2400" dirty="0"/>
          </a:p>
          <a:p>
            <a:pPr marL="0" indent="0" algn="l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0358085" y="233679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70769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87018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814560" y="447"/>
            <a:ext cx="2377440" cy="6857107"/>
          </a:xfrm>
          <a:prstGeom prst="rect">
            <a:avLst/>
          </a:prstGeom>
          <a:solidFill>
            <a:srgbClr val="FBB5FF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765664" y="1336247"/>
            <a:ext cx="3172275" cy="4444421"/>
          </a:xfrm>
          <a:custGeom>
            <a:avLst/>
            <a:gdLst/>
            <a:ahLst/>
            <a:cxnLst/>
            <a:rect l="l" t="t" r="r" b="b"/>
            <a:pathLst>
              <a:path w="3172275" h="4444421">
                <a:moveTo>
                  <a:pt x="1210128" y="0"/>
                </a:moveTo>
                <a:lnTo>
                  <a:pt x="2765875" y="0"/>
                </a:lnTo>
                <a:cubicBezTo>
                  <a:pt x="2990313" y="0"/>
                  <a:pt x="3172275" y="181910"/>
                  <a:pt x="3172275" y="406353"/>
                </a:cubicBezTo>
                <a:lnTo>
                  <a:pt x="3172275" y="3333316"/>
                </a:lnTo>
                <a:cubicBezTo>
                  <a:pt x="3172275" y="3550737"/>
                  <a:pt x="2996023" y="3726958"/>
                  <a:pt x="2778564" y="3726958"/>
                </a:cubicBezTo>
                <a:lnTo>
                  <a:pt x="2743637" y="3726958"/>
                </a:lnTo>
                <a:cubicBezTo>
                  <a:pt x="2545497" y="3726958"/>
                  <a:pt x="2384853" y="3887580"/>
                  <a:pt x="2384853" y="4085667"/>
                </a:cubicBezTo>
                <a:cubicBezTo>
                  <a:pt x="2384853" y="4283800"/>
                  <a:pt x="2224209" y="4444377"/>
                  <a:pt x="2026069" y="4444377"/>
                </a:cubicBezTo>
                <a:lnTo>
                  <a:pt x="403640" y="4444377"/>
                </a:lnTo>
                <a:cubicBezTo>
                  <a:pt x="207245" y="4444377"/>
                  <a:pt x="43397" y="4305088"/>
                  <a:pt x="5488" y="4119934"/>
                </a:cubicBezTo>
                <a:lnTo>
                  <a:pt x="-63" y="4064912"/>
                </a:lnTo>
                <a:lnTo>
                  <a:pt x="-63" y="1271504"/>
                </a:lnTo>
                <a:lnTo>
                  <a:pt x="5425" y="1217105"/>
                </a:lnTo>
                <a:cubicBezTo>
                  <a:pt x="43016" y="1033372"/>
                  <a:pt x="205595" y="895195"/>
                  <a:pt x="400468" y="895195"/>
                </a:cubicBezTo>
                <a:cubicBezTo>
                  <a:pt x="623162" y="895195"/>
                  <a:pt x="803696" y="714707"/>
                  <a:pt x="803696" y="492042"/>
                </a:cubicBezTo>
                <a:lnTo>
                  <a:pt x="803696" y="406309"/>
                </a:lnTo>
                <a:cubicBezTo>
                  <a:pt x="803696" y="181910"/>
                  <a:pt x="985658" y="-45"/>
                  <a:pt x="1210096" y="-45"/>
                </a:cubicBezTo>
                <a:lnTo>
                  <a:pt x="1210128" y="0"/>
                </a:lnTo>
              </a:path>
            </a:pathLst>
          </a:custGeom>
          <a:blipFill>
            <a:blip r:embed="rId3"/>
            <a:srcRect/>
            <a:stretch>
              <a:fillRect l="-81667" r="-81667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6" y="1255304"/>
            <a:ext cx="792898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Почему цифровые инструменты — это не просто про технику?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33306" y="2679798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95948" y="48070"/>
                </a:moveTo>
                <a:cubicBezTo>
                  <a:pt x="94761" y="52320"/>
                  <a:pt x="91698" y="55821"/>
                  <a:pt x="87697" y="57633"/>
                </a:cubicBezTo>
                <a:cubicBezTo>
                  <a:pt x="77322" y="62321"/>
                  <a:pt x="70070" y="72697"/>
                  <a:pt x="70009" y="84823"/>
                </a:cubicBezTo>
                <a:cubicBezTo>
                  <a:pt x="69945" y="90511"/>
                  <a:pt x="66757" y="95638"/>
                  <a:pt x="61694" y="98137"/>
                </a:cubicBezTo>
                <a:cubicBezTo>
                  <a:pt x="51757" y="103075"/>
                  <a:pt x="45004" y="113265"/>
                  <a:pt x="45004" y="125014"/>
                </a:cubicBezTo>
                <a:cubicBezTo>
                  <a:pt x="45004" y="129453"/>
                  <a:pt x="45942" y="133578"/>
                  <a:pt x="47628" y="137329"/>
                </a:cubicBezTo>
                <a:cubicBezTo>
                  <a:pt x="50377" y="143394"/>
                  <a:pt x="48816" y="150457"/>
                  <a:pt x="43817" y="154832"/>
                </a:cubicBezTo>
                <a:cubicBezTo>
                  <a:pt x="35316" y="162145"/>
                  <a:pt x="30004" y="172959"/>
                  <a:pt x="30004" y="185025"/>
                </a:cubicBezTo>
                <a:cubicBezTo>
                  <a:pt x="30004" y="197650"/>
                  <a:pt x="35816" y="208839"/>
                  <a:pt x="44943" y="216216"/>
                </a:cubicBezTo>
                <a:cubicBezTo>
                  <a:pt x="49132" y="219592"/>
                  <a:pt x="51194" y="224966"/>
                  <a:pt x="50381" y="230282"/>
                </a:cubicBezTo>
                <a:cubicBezTo>
                  <a:pt x="50131" y="231843"/>
                  <a:pt x="50006" y="233408"/>
                  <a:pt x="50006" y="235031"/>
                </a:cubicBezTo>
                <a:cubicBezTo>
                  <a:pt x="50006" y="251347"/>
                  <a:pt x="63006" y="264596"/>
                  <a:pt x="79197" y="265035"/>
                </a:cubicBezTo>
                <a:cubicBezTo>
                  <a:pt x="84948" y="265224"/>
                  <a:pt x="90072" y="268597"/>
                  <a:pt x="92450" y="273849"/>
                </a:cubicBezTo>
                <a:cubicBezTo>
                  <a:pt x="96764" y="283411"/>
                  <a:pt x="106388" y="290039"/>
                  <a:pt x="117515" y="290039"/>
                </a:cubicBezTo>
                <a:cubicBezTo>
                  <a:pt x="132705" y="290039"/>
                  <a:pt x="145020" y="277724"/>
                  <a:pt x="145020" y="262535"/>
                </a:cubicBezTo>
                <a:lnTo>
                  <a:pt x="145020" y="55008"/>
                </a:lnTo>
                <a:cubicBezTo>
                  <a:pt x="145020" y="41196"/>
                  <a:pt x="133831" y="30007"/>
                  <a:pt x="120018" y="30007"/>
                </a:cubicBezTo>
                <a:cubicBezTo>
                  <a:pt x="108641" y="30007"/>
                  <a:pt x="98953" y="37634"/>
                  <a:pt x="95951" y="48073"/>
                </a:cubicBezTo>
                <a:lnTo>
                  <a:pt x="95948" y="48070"/>
                </a:lnTo>
                <a:moveTo>
                  <a:pt x="160020" y="301289"/>
                </a:moveTo>
                <a:cubicBezTo>
                  <a:pt x="149519" y="312852"/>
                  <a:pt x="134330" y="320040"/>
                  <a:pt x="117515" y="320040"/>
                </a:cubicBezTo>
                <a:cubicBezTo>
                  <a:pt x="97388" y="320040"/>
                  <a:pt x="79699" y="309725"/>
                  <a:pt x="69445" y="294101"/>
                </a:cubicBezTo>
                <a:cubicBezTo>
                  <a:pt x="41317" y="289102"/>
                  <a:pt x="20003" y="264535"/>
                  <a:pt x="20003" y="235031"/>
                </a:cubicBezTo>
                <a:cubicBezTo>
                  <a:pt x="20003" y="234717"/>
                  <a:pt x="20003" y="234343"/>
                  <a:pt x="20003" y="234029"/>
                </a:cubicBezTo>
                <a:cubicBezTo>
                  <a:pt x="7627" y="221404"/>
                  <a:pt x="0" y="204090"/>
                  <a:pt x="0" y="185025"/>
                </a:cubicBezTo>
                <a:cubicBezTo>
                  <a:pt x="0" y="167647"/>
                  <a:pt x="6314" y="151769"/>
                  <a:pt x="16751" y="139582"/>
                </a:cubicBezTo>
                <a:cubicBezTo>
                  <a:pt x="15624" y="134894"/>
                  <a:pt x="15000" y="130019"/>
                  <a:pt x="15000" y="125017"/>
                </a:cubicBezTo>
                <a:cubicBezTo>
                  <a:pt x="15000" y="104640"/>
                  <a:pt x="25190" y="86574"/>
                  <a:pt x="40690" y="75760"/>
                </a:cubicBezTo>
                <a:cubicBezTo>
                  <a:pt x="43503" y="57694"/>
                  <a:pt x="54317" y="42319"/>
                  <a:pt x="69381" y="33380"/>
                </a:cubicBezTo>
                <a:cubicBezTo>
                  <a:pt x="77821" y="13752"/>
                  <a:pt x="97321" y="0"/>
                  <a:pt x="120012" y="0"/>
                </a:cubicBezTo>
                <a:cubicBezTo>
                  <a:pt x="135764" y="0"/>
                  <a:pt x="150016" y="6625"/>
                  <a:pt x="160017" y="17253"/>
                </a:cubicBezTo>
                <a:cubicBezTo>
                  <a:pt x="170018" y="6628"/>
                  <a:pt x="184269" y="0"/>
                  <a:pt x="200022" y="0"/>
                </a:cubicBezTo>
                <a:cubicBezTo>
                  <a:pt x="222713" y="0"/>
                  <a:pt x="242216" y="13752"/>
                  <a:pt x="250591" y="33380"/>
                </a:cubicBezTo>
                <a:cubicBezTo>
                  <a:pt x="265656" y="42319"/>
                  <a:pt x="276531" y="57697"/>
                  <a:pt x="279283" y="75760"/>
                </a:cubicBezTo>
                <a:cubicBezTo>
                  <a:pt x="294846" y="86574"/>
                  <a:pt x="305037" y="104637"/>
                  <a:pt x="305037" y="125017"/>
                </a:cubicBezTo>
                <a:cubicBezTo>
                  <a:pt x="305037" y="130019"/>
                  <a:pt x="304412" y="134894"/>
                  <a:pt x="303286" y="139582"/>
                </a:cubicBezTo>
                <a:cubicBezTo>
                  <a:pt x="313726" y="151833"/>
                  <a:pt x="320037" y="167711"/>
                  <a:pt x="320037" y="185025"/>
                </a:cubicBezTo>
                <a:cubicBezTo>
                  <a:pt x="320037" y="204090"/>
                  <a:pt x="312410" y="221404"/>
                  <a:pt x="300034" y="234029"/>
                </a:cubicBezTo>
                <a:cubicBezTo>
                  <a:pt x="300034" y="234343"/>
                  <a:pt x="300034" y="234717"/>
                  <a:pt x="300034" y="235031"/>
                </a:cubicBezTo>
                <a:cubicBezTo>
                  <a:pt x="300034" y="264596"/>
                  <a:pt x="278720" y="289102"/>
                  <a:pt x="250591" y="294101"/>
                </a:cubicBezTo>
                <a:cubicBezTo>
                  <a:pt x="240340" y="309728"/>
                  <a:pt x="222652" y="320040"/>
                  <a:pt x="202521" y="320040"/>
                </a:cubicBezTo>
                <a:cubicBezTo>
                  <a:pt x="185706" y="320040"/>
                  <a:pt x="170517" y="312788"/>
                  <a:pt x="160017" y="301289"/>
                </a:cubicBezTo>
                <a:lnTo>
                  <a:pt x="160020" y="301289"/>
                </a:lnTo>
                <a:moveTo>
                  <a:pt x="175023" y="262532"/>
                </a:moveTo>
                <a:cubicBezTo>
                  <a:pt x="175023" y="277721"/>
                  <a:pt x="187339" y="290036"/>
                  <a:pt x="202528" y="290036"/>
                </a:cubicBezTo>
                <a:cubicBezTo>
                  <a:pt x="213655" y="290036"/>
                  <a:pt x="223279" y="283411"/>
                  <a:pt x="227593" y="273845"/>
                </a:cubicBezTo>
                <a:cubicBezTo>
                  <a:pt x="229968" y="268594"/>
                  <a:pt x="235095" y="265156"/>
                  <a:pt x="240846" y="265032"/>
                </a:cubicBezTo>
                <a:cubicBezTo>
                  <a:pt x="257037" y="264593"/>
                  <a:pt x="270037" y="251344"/>
                  <a:pt x="270037" y="235028"/>
                </a:cubicBezTo>
                <a:cubicBezTo>
                  <a:pt x="270037" y="233402"/>
                  <a:pt x="269912" y="231776"/>
                  <a:pt x="269663" y="230278"/>
                </a:cubicBezTo>
                <a:cubicBezTo>
                  <a:pt x="268789" y="224966"/>
                  <a:pt x="270914" y="219589"/>
                  <a:pt x="275100" y="216213"/>
                </a:cubicBezTo>
                <a:cubicBezTo>
                  <a:pt x="284228" y="208836"/>
                  <a:pt x="290039" y="197647"/>
                  <a:pt x="290039" y="185022"/>
                </a:cubicBezTo>
                <a:cubicBezTo>
                  <a:pt x="290039" y="172956"/>
                  <a:pt x="284727" y="162145"/>
                  <a:pt x="276227" y="154829"/>
                </a:cubicBezTo>
                <a:cubicBezTo>
                  <a:pt x="271228" y="150515"/>
                  <a:pt x="269662" y="143391"/>
                  <a:pt x="272415" y="137326"/>
                </a:cubicBezTo>
                <a:cubicBezTo>
                  <a:pt x="274101" y="133575"/>
                  <a:pt x="275039" y="129450"/>
                  <a:pt x="275039" y="125011"/>
                </a:cubicBezTo>
                <a:cubicBezTo>
                  <a:pt x="275039" y="113259"/>
                  <a:pt x="268290" y="103072"/>
                  <a:pt x="258349" y="98134"/>
                </a:cubicBezTo>
                <a:cubicBezTo>
                  <a:pt x="253286" y="95634"/>
                  <a:pt x="250034" y="90447"/>
                  <a:pt x="250034" y="84820"/>
                </a:cubicBezTo>
                <a:cubicBezTo>
                  <a:pt x="249970" y="72755"/>
                  <a:pt x="242721" y="62318"/>
                  <a:pt x="232346" y="57630"/>
                </a:cubicBezTo>
                <a:cubicBezTo>
                  <a:pt x="228345" y="55818"/>
                  <a:pt x="225283" y="52317"/>
                  <a:pt x="224095" y="48067"/>
                </a:cubicBezTo>
                <a:cubicBezTo>
                  <a:pt x="221096" y="37627"/>
                  <a:pt x="211406" y="30001"/>
                  <a:pt x="200028" y="30001"/>
                </a:cubicBezTo>
                <a:cubicBezTo>
                  <a:pt x="186215" y="30001"/>
                  <a:pt x="175027" y="41189"/>
                  <a:pt x="175027" y="55005"/>
                </a:cubicBezTo>
                <a:lnTo>
                  <a:pt x="175023" y="262532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08214" y="2679798"/>
            <a:ext cx="329184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Цифровые технологии как инструмент мышления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108215" y="3080898"/>
            <a:ext cx="3291840" cy="1135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Цифровые технологии и искусственный интеллект — это не просто компьютеры и гаджеты.</a:t>
            </a:r>
            <a:endParaRPr lang="en-US" sz="900" dirty="0"/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Это инструменты, которые помогают учить детей думать, творить и взаимодействовать в современном мире.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797236" y="2689233"/>
            <a:ext cx="320040" cy="301170"/>
          </a:xfrm>
          <a:custGeom>
            <a:avLst/>
            <a:gdLst/>
            <a:ahLst/>
            <a:cxnLst/>
            <a:rect l="l" t="t" r="r" b="b"/>
            <a:pathLst>
              <a:path w="320040" h="301170">
                <a:moveTo>
                  <a:pt x="138075" y="25121"/>
                </a:moveTo>
                <a:lnTo>
                  <a:pt x="115896" y="33415"/>
                </a:lnTo>
                <a:cubicBezTo>
                  <a:pt x="114133" y="34062"/>
                  <a:pt x="112955" y="35767"/>
                  <a:pt x="112955" y="37649"/>
                </a:cubicBezTo>
                <a:cubicBezTo>
                  <a:pt x="112955" y="39532"/>
                  <a:pt x="114133" y="41239"/>
                  <a:pt x="115896" y="41884"/>
                </a:cubicBezTo>
                <a:lnTo>
                  <a:pt x="138075" y="50178"/>
                </a:lnTo>
                <a:lnTo>
                  <a:pt x="146370" y="72356"/>
                </a:lnTo>
                <a:cubicBezTo>
                  <a:pt x="147017" y="74121"/>
                  <a:pt x="148723" y="75298"/>
                  <a:pt x="150608" y="75298"/>
                </a:cubicBezTo>
                <a:cubicBezTo>
                  <a:pt x="152489" y="75298"/>
                  <a:pt x="154195" y="74121"/>
                  <a:pt x="154845" y="72356"/>
                </a:cubicBezTo>
                <a:lnTo>
                  <a:pt x="163140" y="50178"/>
                </a:lnTo>
                <a:lnTo>
                  <a:pt x="185319" y="41884"/>
                </a:lnTo>
                <a:cubicBezTo>
                  <a:pt x="187083" y="41236"/>
                  <a:pt x="188260" y="39532"/>
                  <a:pt x="188260" y="37649"/>
                </a:cubicBezTo>
                <a:cubicBezTo>
                  <a:pt x="188260" y="35767"/>
                  <a:pt x="187082" y="34059"/>
                  <a:pt x="185319" y="33415"/>
                </a:cubicBezTo>
                <a:lnTo>
                  <a:pt x="163140" y="25121"/>
                </a:lnTo>
                <a:lnTo>
                  <a:pt x="154845" y="2942"/>
                </a:lnTo>
                <a:cubicBezTo>
                  <a:pt x="154198" y="1177"/>
                  <a:pt x="152493" y="0"/>
                  <a:pt x="150608" y="0"/>
                </a:cubicBezTo>
                <a:cubicBezTo>
                  <a:pt x="148726" y="0"/>
                  <a:pt x="147020" y="1177"/>
                  <a:pt x="146370" y="2942"/>
                </a:cubicBezTo>
                <a:lnTo>
                  <a:pt x="138075" y="25121"/>
                </a:lnTo>
                <a:moveTo>
                  <a:pt x="271445" y="28238"/>
                </a:moveTo>
                <a:lnTo>
                  <a:pt x="291800" y="48594"/>
                </a:lnTo>
                <a:lnTo>
                  <a:pt x="227203" y="113131"/>
                </a:lnTo>
                <a:lnTo>
                  <a:pt x="206848" y="92775"/>
                </a:lnTo>
                <a:lnTo>
                  <a:pt x="271445" y="28238"/>
                </a:lnTo>
                <a:moveTo>
                  <a:pt x="47065" y="252618"/>
                </a:moveTo>
                <a:lnTo>
                  <a:pt x="186907" y="112776"/>
                </a:lnTo>
                <a:lnTo>
                  <a:pt x="207261" y="133132"/>
                </a:lnTo>
                <a:lnTo>
                  <a:pt x="67420" y="272974"/>
                </a:lnTo>
                <a:lnTo>
                  <a:pt x="47065" y="252618"/>
                </a:lnTo>
                <a:moveTo>
                  <a:pt x="251443" y="8294"/>
                </a:moveTo>
                <a:lnTo>
                  <a:pt x="27120" y="232618"/>
                </a:lnTo>
                <a:cubicBezTo>
                  <a:pt x="16117" y="243619"/>
                  <a:pt x="16117" y="261503"/>
                  <a:pt x="27120" y="272565"/>
                </a:cubicBezTo>
                <a:lnTo>
                  <a:pt x="47475" y="292921"/>
                </a:lnTo>
                <a:cubicBezTo>
                  <a:pt x="58478" y="303923"/>
                  <a:pt x="76362" y="303923"/>
                  <a:pt x="87422" y="292921"/>
                </a:cubicBezTo>
                <a:lnTo>
                  <a:pt x="311745" y="68540"/>
                </a:lnTo>
                <a:cubicBezTo>
                  <a:pt x="322748" y="57538"/>
                  <a:pt x="322748" y="39655"/>
                  <a:pt x="311745" y="28593"/>
                </a:cubicBezTo>
                <a:lnTo>
                  <a:pt x="291390" y="8297"/>
                </a:lnTo>
                <a:cubicBezTo>
                  <a:pt x="280387" y="-2705"/>
                  <a:pt x="262503" y="-2705"/>
                  <a:pt x="251443" y="8297"/>
                </a:cubicBezTo>
                <a:lnTo>
                  <a:pt x="251443" y="8294"/>
                </a:lnTo>
                <a:moveTo>
                  <a:pt x="4413" y="68950"/>
                </a:moveTo>
                <a:cubicBezTo>
                  <a:pt x="1767" y="69950"/>
                  <a:pt x="0" y="72480"/>
                  <a:pt x="0" y="75305"/>
                </a:cubicBezTo>
                <a:cubicBezTo>
                  <a:pt x="0" y="78130"/>
                  <a:pt x="1763" y="80659"/>
                  <a:pt x="4413" y="81659"/>
                </a:cubicBezTo>
                <a:lnTo>
                  <a:pt x="37653" y="94131"/>
                </a:lnTo>
                <a:lnTo>
                  <a:pt x="50125" y="127371"/>
                </a:lnTo>
                <a:cubicBezTo>
                  <a:pt x="51126" y="130018"/>
                  <a:pt x="53655" y="131783"/>
                  <a:pt x="56477" y="131783"/>
                </a:cubicBezTo>
                <a:cubicBezTo>
                  <a:pt x="59300" y="131783"/>
                  <a:pt x="61832" y="130018"/>
                  <a:pt x="62830" y="127371"/>
                </a:cubicBezTo>
                <a:lnTo>
                  <a:pt x="75302" y="94131"/>
                </a:lnTo>
                <a:lnTo>
                  <a:pt x="108542" y="81659"/>
                </a:lnTo>
                <a:cubicBezTo>
                  <a:pt x="111188" y="80659"/>
                  <a:pt x="112955" y="78130"/>
                  <a:pt x="112955" y="75305"/>
                </a:cubicBezTo>
                <a:cubicBezTo>
                  <a:pt x="112955" y="72480"/>
                  <a:pt x="111191" y="69950"/>
                  <a:pt x="108542" y="68950"/>
                </a:cubicBezTo>
                <a:lnTo>
                  <a:pt x="75302" y="56478"/>
                </a:lnTo>
                <a:lnTo>
                  <a:pt x="62830" y="23238"/>
                </a:lnTo>
                <a:cubicBezTo>
                  <a:pt x="61828" y="20591"/>
                  <a:pt x="59300" y="18826"/>
                  <a:pt x="56477" y="18826"/>
                </a:cubicBezTo>
                <a:cubicBezTo>
                  <a:pt x="53655" y="18826"/>
                  <a:pt x="51123" y="20591"/>
                  <a:pt x="50125" y="23238"/>
                </a:cubicBezTo>
                <a:lnTo>
                  <a:pt x="37653" y="56478"/>
                </a:lnTo>
                <a:lnTo>
                  <a:pt x="4413" y="68950"/>
                </a:lnTo>
                <a:moveTo>
                  <a:pt x="211498" y="219556"/>
                </a:moveTo>
                <a:cubicBezTo>
                  <a:pt x="208852" y="220556"/>
                  <a:pt x="207085" y="223086"/>
                  <a:pt x="207085" y="225911"/>
                </a:cubicBezTo>
                <a:cubicBezTo>
                  <a:pt x="207085" y="228736"/>
                  <a:pt x="208849" y="231265"/>
                  <a:pt x="211498" y="232265"/>
                </a:cubicBezTo>
                <a:lnTo>
                  <a:pt x="244738" y="244737"/>
                </a:lnTo>
                <a:lnTo>
                  <a:pt x="257210" y="277977"/>
                </a:lnTo>
                <a:cubicBezTo>
                  <a:pt x="258212" y="280624"/>
                  <a:pt x="260740" y="282389"/>
                  <a:pt x="263563" y="282389"/>
                </a:cubicBezTo>
                <a:cubicBezTo>
                  <a:pt x="266385" y="282389"/>
                  <a:pt x="268917" y="280624"/>
                  <a:pt x="269915" y="277977"/>
                </a:cubicBezTo>
                <a:lnTo>
                  <a:pt x="282387" y="244737"/>
                </a:lnTo>
                <a:lnTo>
                  <a:pt x="315627" y="232265"/>
                </a:lnTo>
                <a:cubicBezTo>
                  <a:pt x="318273" y="231265"/>
                  <a:pt x="320040" y="228736"/>
                  <a:pt x="320040" y="225911"/>
                </a:cubicBezTo>
                <a:cubicBezTo>
                  <a:pt x="320040" y="223086"/>
                  <a:pt x="318277" y="220556"/>
                  <a:pt x="315627" y="219556"/>
                </a:cubicBezTo>
                <a:lnTo>
                  <a:pt x="282387" y="207084"/>
                </a:lnTo>
                <a:lnTo>
                  <a:pt x="269915" y="173844"/>
                </a:lnTo>
                <a:cubicBezTo>
                  <a:pt x="268917" y="171197"/>
                  <a:pt x="266385" y="169432"/>
                  <a:pt x="263563" y="169432"/>
                </a:cubicBezTo>
                <a:cubicBezTo>
                  <a:pt x="260740" y="169432"/>
                  <a:pt x="258208" y="171197"/>
                  <a:pt x="257210" y="173844"/>
                </a:cubicBezTo>
                <a:lnTo>
                  <a:pt x="244738" y="207084"/>
                </a:lnTo>
                <a:lnTo>
                  <a:pt x="211498" y="219556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272144" y="2679798"/>
            <a:ext cx="329184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Детское восприятие технологий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72145" y="3080898"/>
            <a:ext cx="3291840" cy="1135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В начальных классах технологии представляют собой волшебную палочку, оживляющую уроки.</a:t>
            </a:r>
            <a:endParaRPr lang="en-US" sz="900" dirty="0"/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Ребенок, пытающийся поговорить с говорящим роботом, видит в нем потенциального друга, что вызывает улыбку у преподавателя.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83312" y="4539728"/>
            <a:ext cx="220028" cy="320040"/>
          </a:xfrm>
          <a:custGeom>
            <a:avLst/>
            <a:gdLst/>
            <a:ahLst/>
            <a:cxnLst/>
            <a:rect l="l" t="t" r="r" b="b"/>
            <a:pathLst>
              <a:path w="220028" h="320040">
                <a:moveTo>
                  <a:pt x="175771" y="155581"/>
                </a:moveTo>
                <a:cubicBezTo>
                  <a:pt x="184773" y="142706"/>
                  <a:pt x="190022" y="127014"/>
                  <a:pt x="190022" y="110014"/>
                </a:cubicBezTo>
                <a:cubicBezTo>
                  <a:pt x="190022" y="65819"/>
                  <a:pt x="154206" y="30004"/>
                  <a:pt x="110012" y="30004"/>
                </a:cubicBezTo>
                <a:cubicBezTo>
                  <a:pt x="65819" y="30004"/>
                  <a:pt x="30001" y="65819"/>
                  <a:pt x="30001" y="110014"/>
                </a:cubicBezTo>
                <a:cubicBezTo>
                  <a:pt x="30001" y="127014"/>
                  <a:pt x="35251" y="142706"/>
                  <a:pt x="44252" y="155581"/>
                </a:cubicBezTo>
                <a:cubicBezTo>
                  <a:pt x="46565" y="158893"/>
                  <a:pt x="49315" y="162644"/>
                  <a:pt x="52252" y="166645"/>
                </a:cubicBezTo>
                <a:lnTo>
                  <a:pt x="52252" y="166645"/>
                </a:lnTo>
                <a:cubicBezTo>
                  <a:pt x="60316" y="177709"/>
                  <a:pt x="69943" y="190961"/>
                  <a:pt x="77131" y="204026"/>
                </a:cubicBezTo>
                <a:cubicBezTo>
                  <a:pt x="83633" y="215902"/>
                  <a:pt x="86944" y="228278"/>
                  <a:pt x="88570" y="239966"/>
                </a:cubicBezTo>
                <a:lnTo>
                  <a:pt x="58129" y="240030"/>
                </a:lnTo>
                <a:cubicBezTo>
                  <a:pt x="56754" y="232528"/>
                  <a:pt x="54442" y="225215"/>
                  <a:pt x="50754" y="218466"/>
                </a:cubicBezTo>
                <a:cubicBezTo>
                  <a:pt x="44565" y="207213"/>
                  <a:pt x="36877" y="196652"/>
                  <a:pt x="29189" y="186087"/>
                </a:cubicBezTo>
                <a:lnTo>
                  <a:pt x="29189" y="186087"/>
                </a:lnTo>
                <a:lnTo>
                  <a:pt x="29189" y="186087"/>
                </a:lnTo>
                <a:cubicBezTo>
                  <a:pt x="25939" y="181648"/>
                  <a:pt x="22687" y="177213"/>
                  <a:pt x="19563" y="172710"/>
                </a:cubicBezTo>
                <a:cubicBezTo>
                  <a:pt x="7248" y="154957"/>
                  <a:pt x="-2" y="133329"/>
                  <a:pt x="-2" y="110014"/>
                </a:cubicBezTo>
                <a:cubicBezTo>
                  <a:pt x="-2" y="49257"/>
                  <a:pt x="49253" y="0"/>
                  <a:pt x="110012" y="0"/>
                </a:cubicBezTo>
                <a:cubicBezTo>
                  <a:pt x="170770" y="0"/>
                  <a:pt x="220025" y="49257"/>
                  <a:pt x="220025" y="110014"/>
                </a:cubicBezTo>
                <a:cubicBezTo>
                  <a:pt x="220025" y="133329"/>
                  <a:pt x="212776" y="154957"/>
                  <a:pt x="200399" y="172710"/>
                </a:cubicBezTo>
                <a:cubicBezTo>
                  <a:pt x="197275" y="177209"/>
                  <a:pt x="194023" y="181648"/>
                  <a:pt x="190773" y="186087"/>
                </a:cubicBezTo>
                <a:lnTo>
                  <a:pt x="190773" y="186087"/>
                </a:lnTo>
                <a:lnTo>
                  <a:pt x="190773" y="186087"/>
                </a:lnTo>
                <a:cubicBezTo>
                  <a:pt x="183085" y="196588"/>
                  <a:pt x="175395" y="207152"/>
                  <a:pt x="169208" y="218466"/>
                </a:cubicBezTo>
                <a:cubicBezTo>
                  <a:pt x="165520" y="225215"/>
                  <a:pt x="163208" y="232531"/>
                  <a:pt x="161833" y="240030"/>
                </a:cubicBezTo>
                <a:lnTo>
                  <a:pt x="131453" y="240030"/>
                </a:lnTo>
                <a:cubicBezTo>
                  <a:pt x="133079" y="228342"/>
                  <a:pt x="136391" y="215902"/>
                  <a:pt x="142893" y="204090"/>
                </a:cubicBezTo>
                <a:cubicBezTo>
                  <a:pt x="150081" y="191025"/>
                  <a:pt x="159707" y="177773"/>
                  <a:pt x="167771" y="166709"/>
                </a:cubicBezTo>
                <a:lnTo>
                  <a:pt x="167771" y="166709"/>
                </a:lnTo>
                <a:lnTo>
                  <a:pt x="167771" y="166709"/>
                </a:lnTo>
                <a:lnTo>
                  <a:pt x="167771" y="166709"/>
                </a:lnTo>
                <a:cubicBezTo>
                  <a:pt x="170709" y="162708"/>
                  <a:pt x="173397" y="158957"/>
                  <a:pt x="175710" y="155645"/>
                </a:cubicBezTo>
                <a:lnTo>
                  <a:pt x="175771" y="155581"/>
                </a:lnTo>
              </a:path>
              <a:path w="220028" h="320040">
                <a:moveTo>
                  <a:pt x="110014" y="80010"/>
                </a:moveTo>
                <a:cubicBezTo>
                  <a:pt x="93450" y="80010"/>
                  <a:pt x="80011" y="93448"/>
                  <a:pt x="80011" y="110014"/>
                </a:cubicBezTo>
                <a:cubicBezTo>
                  <a:pt x="80011" y="115515"/>
                  <a:pt x="75511" y="120015"/>
                  <a:pt x="70010" y="120015"/>
                </a:cubicBezTo>
                <a:cubicBezTo>
                  <a:pt x="64510" y="120015"/>
                  <a:pt x="60010" y="115515"/>
                  <a:pt x="60010" y="110014"/>
                </a:cubicBezTo>
                <a:cubicBezTo>
                  <a:pt x="60010" y="82385"/>
                  <a:pt x="82387" y="60008"/>
                  <a:pt x="110016" y="60008"/>
                </a:cubicBezTo>
                <a:cubicBezTo>
                  <a:pt x="115517" y="60008"/>
                  <a:pt x="120016" y="64507"/>
                  <a:pt x="120016" y="70009"/>
                </a:cubicBezTo>
                <a:cubicBezTo>
                  <a:pt x="120016" y="75510"/>
                  <a:pt x="115517" y="80010"/>
                  <a:pt x="110016" y="80010"/>
                </a:cubicBezTo>
                <a:lnTo>
                  <a:pt x="110014" y="80010"/>
                </a:lnTo>
              </a:path>
              <a:path w="220028" h="320040">
                <a:moveTo>
                  <a:pt x="110014" y="320040"/>
                </a:moveTo>
                <a:cubicBezTo>
                  <a:pt x="82385" y="320040"/>
                  <a:pt x="60008" y="297663"/>
                  <a:pt x="60008" y="270034"/>
                </a:cubicBezTo>
                <a:lnTo>
                  <a:pt x="60008" y="260033"/>
                </a:lnTo>
                <a:lnTo>
                  <a:pt x="160022" y="260033"/>
                </a:lnTo>
                <a:lnTo>
                  <a:pt x="160022" y="270034"/>
                </a:lnTo>
                <a:cubicBezTo>
                  <a:pt x="160022" y="297663"/>
                  <a:pt x="137645" y="320040"/>
                  <a:pt x="110016" y="320040"/>
                </a:cubicBezTo>
                <a:lnTo>
                  <a:pt x="110014" y="320040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108214" y="4539728"/>
            <a:ext cx="329184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Цель использования технологий в обучении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108215" y="4940828"/>
            <a:ext cx="3291840" cy="1135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Цель использования цифровых инструментов в обучении — сделать процесс интересным и увлекательным.</a:t>
            </a:r>
            <a:endParaRPr lang="en-US" sz="900" dirty="0"/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Технологии должны вдохновлять, а не пугать учащихся.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807237" y="4539728"/>
            <a:ext cx="300038" cy="320040"/>
          </a:xfrm>
          <a:custGeom>
            <a:avLst/>
            <a:gdLst/>
            <a:ahLst/>
            <a:cxnLst/>
            <a:rect l="l" t="t" r="r" b="b"/>
            <a:pathLst>
              <a:path w="300038" h="320040">
                <a:moveTo>
                  <a:pt x="150019" y="30004"/>
                </a:moveTo>
                <a:lnTo>
                  <a:pt x="260034" y="30004"/>
                </a:lnTo>
                <a:cubicBezTo>
                  <a:pt x="265533" y="30004"/>
                  <a:pt x="270034" y="34504"/>
                  <a:pt x="270034" y="40005"/>
                </a:cubicBezTo>
                <a:lnTo>
                  <a:pt x="270034" y="280035"/>
                </a:lnTo>
                <a:cubicBezTo>
                  <a:pt x="270034" y="285536"/>
                  <a:pt x="265533" y="290036"/>
                  <a:pt x="260034" y="290036"/>
                </a:cubicBezTo>
                <a:lnTo>
                  <a:pt x="150019" y="290036"/>
                </a:lnTo>
                <a:lnTo>
                  <a:pt x="150019" y="30004"/>
                </a:lnTo>
                <a:moveTo>
                  <a:pt x="120015" y="30004"/>
                </a:moveTo>
                <a:lnTo>
                  <a:pt x="120015" y="290036"/>
                </a:lnTo>
                <a:lnTo>
                  <a:pt x="80011" y="290036"/>
                </a:lnTo>
                <a:cubicBezTo>
                  <a:pt x="74511" y="290036"/>
                  <a:pt x="70011" y="285536"/>
                  <a:pt x="70011" y="280035"/>
                </a:cubicBezTo>
                <a:lnTo>
                  <a:pt x="70011" y="260033"/>
                </a:lnTo>
                <a:lnTo>
                  <a:pt x="85013" y="260033"/>
                </a:lnTo>
                <a:cubicBezTo>
                  <a:pt x="93327" y="260033"/>
                  <a:pt x="100015" y="253344"/>
                  <a:pt x="100015" y="245032"/>
                </a:cubicBezTo>
                <a:cubicBezTo>
                  <a:pt x="100015" y="236718"/>
                  <a:pt x="93327" y="230032"/>
                  <a:pt x="85013" y="230032"/>
                </a:cubicBezTo>
                <a:lnTo>
                  <a:pt x="70011" y="230032"/>
                </a:lnTo>
                <a:lnTo>
                  <a:pt x="70011" y="175027"/>
                </a:lnTo>
                <a:lnTo>
                  <a:pt x="85013" y="175027"/>
                </a:lnTo>
                <a:cubicBezTo>
                  <a:pt x="93327" y="175027"/>
                  <a:pt x="100015" y="168338"/>
                  <a:pt x="100015" y="160026"/>
                </a:cubicBezTo>
                <a:cubicBezTo>
                  <a:pt x="100015" y="151712"/>
                  <a:pt x="93327" y="145026"/>
                  <a:pt x="85013" y="145026"/>
                </a:cubicBezTo>
                <a:lnTo>
                  <a:pt x="70011" y="145026"/>
                </a:lnTo>
                <a:lnTo>
                  <a:pt x="70011" y="90021"/>
                </a:lnTo>
                <a:lnTo>
                  <a:pt x="85013" y="90021"/>
                </a:lnTo>
                <a:cubicBezTo>
                  <a:pt x="93327" y="90021"/>
                  <a:pt x="100015" y="83332"/>
                  <a:pt x="100015" y="75021"/>
                </a:cubicBezTo>
                <a:cubicBezTo>
                  <a:pt x="100015" y="66706"/>
                  <a:pt x="93327" y="60020"/>
                  <a:pt x="85013" y="60020"/>
                </a:cubicBezTo>
                <a:lnTo>
                  <a:pt x="70011" y="60020"/>
                </a:lnTo>
                <a:lnTo>
                  <a:pt x="70011" y="40018"/>
                </a:lnTo>
                <a:cubicBezTo>
                  <a:pt x="70011" y="34517"/>
                  <a:pt x="74511" y="30017"/>
                  <a:pt x="80011" y="30017"/>
                </a:cubicBezTo>
                <a:lnTo>
                  <a:pt x="120015" y="30004"/>
                </a:lnTo>
                <a:moveTo>
                  <a:pt x="40004" y="260033"/>
                </a:moveTo>
                <a:lnTo>
                  <a:pt x="40004" y="280035"/>
                </a:lnTo>
                <a:cubicBezTo>
                  <a:pt x="40004" y="302102"/>
                  <a:pt x="57943" y="320040"/>
                  <a:pt x="80008" y="320040"/>
                </a:cubicBezTo>
                <a:lnTo>
                  <a:pt x="260031" y="320040"/>
                </a:lnTo>
                <a:cubicBezTo>
                  <a:pt x="282095" y="320040"/>
                  <a:pt x="300035" y="302102"/>
                  <a:pt x="300035" y="280035"/>
                </a:cubicBezTo>
                <a:lnTo>
                  <a:pt x="300035" y="40005"/>
                </a:lnTo>
                <a:cubicBezTo>
                  <a:pt x="300035" y="17938"/>
                  <a:pt x="282095" y="0"/>
                  <a:pt x="260031" y="0"/>
                </a:cubicBezTo>
                <a:lnTo>
                  <a:pt x="80008" y="0"/>
                </a:lnTo>
                <a:cubicBezTo>
                  <a:pt x="57943" y="0"/>
                  <a:pt x="40004" y="17938"/>
                  <a:pt x="40004" y="40005"/>
                </a:cubicBezTo>
                <a:lnTo>
                  <a:pt x="40004" y="60008"/>
                </a:lnTo>
                <a:lnTo>
                  <a:pt x="15002" y="60008"/>
                </a:lnTo>
                <a:cubicBezTo>
                  <a:pt x="6688" y="60008"/>
                  <a:pt x="0" y="66696"/>
                  <a:pt x="0" y="75011"/>
                </a:cubicBezTo>
                <a:cubicBezTo>
                  <a:pt x="0" y="83326"/>
                  <a:pt x="6688" y="90014"/>
                  <a:pt x="15002" y="90014"/>
                </a:cubicBezTo>
                <a:lnTo>
                  <a:pt x="40004" y="90014"/>
                </a:lnTo>
                <a:lnTo>
                  <a:pt x="40004" y="145023"/>
                </a:lnTo>
                <a:lnTo>
                  <a:pt x="15002" y="145023"/>
                </a:lnTo>
                <a:cubicBezTo>
                  <a:pt x="6688" y="145023"/>
                  <a:pt x="0" y="151712"/>
                  <a:pt x="0" y="160026"/>
                </a:cubicBezTo>
                <a:cubicBezTo>
                  <a:pt x="0" y="168341"/>
                  <a:pt x="6688" y="175030"/>
                  <a:pt x="15002" y="175030"/>
                </a:cubicBezTo>
                <a:lnTo>
                  <a:pt x="40004" y="175030"/>
                </a:lnTo>
                <a:lnTo>
                  <a:pt x="40004" y="230038"/>
                </a:lnTo>
                <a:lnTo>
                  <a:pt x="15002" y="230038"/>
                </a:lnTo>
                <a:cubicBezTo>
                  <a:pt x="6688" y="230038"/>
                  <a:pt x="0" y="236727"/>
                  <a:pt x="0" y="245042"/>
                </a:cubicBezTo>
                <a:cubicBezTo>
                  <a:pt x="0" y="253357"/>
                  <a:pt x="6688" y="260045"/>
                  <a:pt x="15002" y="260045"/>
                </a:cubicBezTo>
                <a:lnTo>
                  <a:pt x="40004" y="260033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272144" y="4539728"/>
            <a:ext cx="329184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Технологии как помощники в образовании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272145" y="4940828"/>
            <a:ext cx="3291840" cy="1135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Важно видеть в цифровых инструментах не врагов, а эффективных соратников в процессе познания.</a:t>
            </a:r>
            <a:endParaRPr lang="en-US" sz="900" dirty="0"/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Они помогают раскрыть потенциал обучения и сделать его более доступным.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115860" y="6438414"/>
            <a:ext cx="426894" cy="228600"/>
          </a:xfrm>
          <a:custGeom>
            <a:avLst/>
            <a:gdLst/>
            <a:ahLst/>
            <a:cxnLst/>
            <a:rect l="l" t="t" r="r" b="b"/>
            <a:pathLst>
              <a:path w="426894" h="228600">
                <a:moveTo>
                  <a:pt x="114301" y="228600"/>
                </a:moveTo>
                <a:cubicBezTo>
                  <a:pt x="51176" y="228600"/>
                  <a:pt x="0" y="177426"/>
                  <a:pt x="0" y="114300"/>
                </a:cubicBezTo>
                <a:lnTo>
                  <a:pt x="0" y="114300"/>
                </a:lnTo>
                <a:cubicBezTo>
                  <a:pt x="0" y="51174"/>
                  <a:pt x="51172" y="0"/>
                  <a:pt x="114301" y="0"/>
                </a:cubicBezTo>
                <a:lnTo>
                  <a:pt x="312593" y="0"/>
                </a:lnTo>
                <a:cubicBezTo>
                  <a:pt x="375718" y="0"/>
                  <a:pt x="426894" y="51174"/>
                  <a:pt x="426894" y="114300"/>
                </a:cubicBezTo>
                <a:lnTo>
                  <a:pt x="426894" y="114300"/>
                </a:lnTo>
                <a:cubicBezTo>
                  <a:pt x="426894" y="177426"/>
                  <a:pt x="375722" y="228600"/>
                  <a:pt x="312593" y="228600"/>
                </a:cubicBezTo>
                <a:lnTo>
                  <a:pt x="114301" y="228600"/>
                </a:lnTo>
              </a:path>
            </a:pathLst>
          </a:custGeom>
          <a:solidFill>
            <a:srgbClr val="FFFFFF"/>
          </a:solidFill>
          <a:ln w="9525">
            <a:solidFill>
              <a:srgbClr val="FBB5FF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253020" y="6484134"/>
            <a:ext cx="15257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4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634996" y="6475770"/>
            <a:ext cx="731520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Цифровые технологии в образовании: возможности, вызовы и будущее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358085" y="233679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70769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87018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447"/>
            <a:ext cx="2377440" cy="6857107"/>
          </a:xfrm>
          <a:prstGeom prst="rect">
            <a:avLst/>
          </a:prstGeom>
          <a:solidFill>
            <a:srgbClr val="FBB5FF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84480" y="1336247"/>
            <a:ext cx="3172275" cy="4444421"/>
          </a:xfrm>
          <a:custGeom>
            <a:avLst/>
            <a:gdLst/>
            <a:ahLst/>
            <a:cxnLst/>
            <a:rect l="l" t="t" r="r" b="b"/>
            <a:pathLst>
              <a:path w="3172275" h="4444421">
                <a:moveTo>
                  <a:pt x="1210128" y="0"/>
                </a:moveTo>
                <a:lnTo>
                  <a:pt x="2765875" y="0"/>
                </a:lnTo>
                <a:cubicBezTo>
                  <a:pt x="2990313" y="0"/>
                  <a:pt x="3172275" y="181910"/>
                  <a:pt x="3172275" y="406353"/>
                </a:cubicBezTo>
                <a:lnTo>
                  <a:pt x="3172275" y="3333316"/>
                </a:lnTo>
                <a:cubicBezTo>
                  <a:pt x="3172275" y="3550737"/>
                  <a:pt x="2996023" y="3726958"/>
                  <a:pt x="2778564" y="3726958"/>
                </a:cubicBezTo>
                <a:lnTo>
                  <a:pt x="2743637" y="3726958"/>
                </a:lnTo>
                <a:cubicBezTo>
                  <a:pt x="2545497" y="3726958"/>
                  <a:pt x="2384853" y="3887580"/>
                  <a:pt x="2384853" y="4085667"/>
                </a:cubicBezTo>
                <a:cubicBezTo>
                  <a:pt x="2384853" y="4283800"/>
                  <a:pt x="2224209" y="4444377"/>
                  <a:pt x="2026069" y="4444377"/>
                </a:cubicBezTo>
                <a:lnTo>
                  <a:pt x="403640" y="4444377"/>
                </a:lnTo>
                <a:cubicBezTo>
                  <a:pt x="207245" y="4444377"/>
                  <a:pt x="43397" y="4305088"/>
                  <a:pt x="5488" y="4119934"/>
                </a:cubicBezTo>
                <a:lnTo>
                  <a:pt x="-63" y="4064912"/>
                </a:lnTo>
                <a:lnTo>
                  <a:pt x="-63" y="1271504"/>
                </a:lnTo>
                <a:lnTo>
                  <a:pt x="5425" y="1217105"/>
                </a:lnTo>
                <a:cubicBezTo>
                  <a:pt x="43016" y="1033372"/>
                  <a:pt x="205595" y="895195"/>
                  <a:pt x="400468" y="895195"/>
                </a:cubicBezTo>
                <a:cubicBezTo>
                  <a:pt x="623162" y="895195"/>
                  <a:pt x="803696" y="714707"/>
                  <a:pt x="803696" y="492042"/>
                </a:cubicBezTo>
                <a:lnTo>
                  <a:pt x="803696" y="406309"/>
                </a:lnTo>
                <a:cubicBezTo>
                  <a:pt x="803696" y="181910"/>
                  <a:pt x="985658" y="-45"/>
                  <a:pt x="1210096" y="-45"/>
                </a:cubicBezTo>
                <a:lnTo>
                  <a:pt x="1210128" y="0"/>
                </a:lnTo>
              </a:path>
            </a:pathLst>
          </a:custGeom>
          <a:blipFill>
            <a:blip r:embed="rId3"/>
            <a:srcRect/>
            <a:stretch>
              <a:fillRect l="-55737" r="-55737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742925" y="1255304"/>
            <a:ext cx="792898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ИИ в помощь учителю: роботы-ассистенты или волшебные палочки?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3741235" y="2711802"/>
            <a:ext cx="320040" cy="256032"/>
          </a:xfrm>
          <a:custGeom>
            <a:avLst/>
            <a:gdLst/>
            <a:ahLst/>
            <a:cxnLst/>
            <a:rect l="l" t="t" r="r" b="b"/>
            <a:pathLst>
              <a:path w="320040" h="256032">
                <a:moveTo>
                  <a:pt x="160020" y="0"/>
                </a:moveTo>
                <a:cubicBezTo>
                  <a:pt x="166670" y="0"/>
                  <a:pt x="172022" y="5351"/>
                  <a:pt x="172022" y="12003"/>
                </a:cubicBezTo>
                <a:lnTo>
                  <a:pt x="172022" y="48008"/>
                </a:lnTo>
                <a:lnTo>
                  <a:pt x="224028" y="48008"/>
                </a:lnTo>
                <a:cubicBezTo>
                  <a:pt x="250531" y="48008"/>
                  <a:pt x="272034" y="69510"/>
                  <a:pt x="272034" y="96014"/>
                </a:cubicBezTo>
                <a:lnTo>
                  <a:pt x="272034" y="208028"/>
                </a:lnTo>
                <a:cubicBezTo>
                  <a:pt x="272034" y="234533"/>
                  <a:pt x="250531" y="256034"/>
                  <a:pt x="224028" y="256034"/>
                </a:cubicBezTo>
                <a:lnTo>
                  <a:pt x="96012" y="256034"/>
                </a:lnTo>
                <a:cubicBezTo>
                  <a:pt x="69509" y="256034"/>
                  <a:pt x="48006" y="234533"/>
                  <a:pt x="48006" y="208028"/>
                </a:cubicBezTo>
                <a:lnTo>
                  <a:pt x="48006" y="96014"/>
                </a:lnTo>
                <a:cubicBezTo>
                  <a:pt x="48006" y="69510"/>
                  <a:pt x="69509" y="48008"/>
                  <a:pt x="96012" y="48008"/>
                </a:cubicBezTo>
                <a:lnTo>
                  <a:pt x="148019" y="48008"/>
                </a:lnTo>
                <a:lnTo>
                  <a:pt x="148019" y="12005"/>
                </a:lnTo>
                <a:cubicBezTo>
                  <a:pt x="148019" y="5354"/>
                  <a:pt x="153370" y="5"/>
                  <a:pt x="160020" y="5"/>
                </a:cubicBezTo>
                <a:lnTo>
                  <a:pt x="160020" y="0"/>
                </a:lnTo>
                <a:moveTo>
                  <a:pt x="96012" y="72009"/>
                </a:moveTo>
                <a:cubicBezTo>
                  <a:pt x="82759" y="72009"/>
                  <a:pt x="72009" y="82760"/>
                  <a:pt x="72009" y="96012"/>
                </a:cubicBezTo>
                <a:lnTo>
                  <a:pt x="72009" y="208026"/>
                </a:lnTo>
                <a:cubicBezTo>
                  <a:pt x="72009" y="221278"/>
                  <a:pt x="82759" y="232029"/>
                  <a:pt x="96012" y="232029"/>
                </a:cubicBezTo>
                <a:lnTo>
                  <a:pt x="224028" y="232029"/>
                </a:lnTo>
                <a:cubicBezTo>
                  <a:pt x="237281" y="232029"/>
                  <a:pt x="248031" y="221278"/>
                  <a:pt x="248031" y="208026"/>
                </a:cubicBezTo>
                <a:lnTo>
                  <a:pt x="248031" y="96012"/>
                </a:lnTo>
                <a:cubicBezTo>
                  <a:pt x="248031" y="82760"/>
                  <a:pt x="237281" y="72009"/>
                  <a:pt x="224028" y="72009"/>
                </a:cubicBezTo>
                <a:lnTo>
                  <a:pt x="160020" y="72009"/>
                </a:lnTo>
                <a:lnTo>
                  <a:pt x="96012" y="72009"/>
                </a:lnTo>
                <a:moveTo>
                  <a:pt x="24003" y="112014"/>
                </a:moveTo>
                <a:lnTo>
                  <a:pt x="32004" y="112014"/>
                </a:lnTo>
                <a:lnTo>
                  <a:pt x="32004" y="208026"/>
                </a:lnTo>
                <a:lnTo>
                  <a:pt x="24003" y="208026"/>
                </a:lnTo>
                <a:cubicBezTo>
                  <a:pt x="10750" y="208026"/>
                  <a:pt x="0" y="197275"/>
                  <a:pt x="0" y="184023"/>
                </a:cubicBezTo>
                <a:lnTo>
                  <a:pt x="0" y="136017"/>
                </a:lnTo>
                <a:cubicBezTo>
                  <a:pt x="0" y="122765"/>
                  <a:pt x="10750" y="112014"/>
                  <a:pt x="24003" y="112014"/>
                </a:cubicBezTo>
                <a:lnTo>
                  <a:pt x="24003" y="112014"/>
                </a:lnTo>
                <a:moveTo>
                  <a:pt x="296037" y="112014"/>
                </a:moveTo>
                <a:cubicBezTo>
                  <a:pt x="309290" y="112014"/>
                  <a:pt x="320040" y="122765"/>
                  <a:pt x="320040" y="136017"/>
                </a:cubicBezTo>
                <a:lnTo>
                  <a:pt x="320040" y="184023"/>
                </a:lnTo>
                <a:cubicBezTo>
                  <a:pt x="320040" y="197275"/>
                  <a:pt x="309290" y="208026"/>
                  <a:pt x="296037" y="208026"/>
                </a:cubicBezTo>
                <a:lnTo>
                  <a:pt x="288036" y="208026"/>
                </a:lnTo>
                <a:lnTo>
                  <a:pt x="288036" y="112014"/>
                </a:lnTo>
                <a:lnTo>
                  <a:pt x="296037" y="112014"/>
                </a:lnTo>
                <a:moveTo>
                  <a:pt x="104013" y="192024"/>
                </a:moveTo>
                <a:lnTo>
                  <a:pt x="120015" y="192024"/>
                </a:lnTo>
                <a:cubicBezTo>
                  <a:pt x="124416" y="192024"/>
                  <a:pt x="128016" y="195624"/>
                  <a:pt x="128016" y="200025"/>
                </a:cubicBezTo>
                <a:cubicBezTo>
                  <a:pt x="128016" y="204426"/>
                  <a:pt x="124416" y="208026"/>
                  <a:pt x="120015" y="208026"/>
                </a:cubicBezTo>
                <a:lnTo>
                  <a:pt x="104013" y="208026"/>
                </a:lnTo>
                <a:cubicBezTo>
                  <a:pt x="99612" y="208026"/>
                  <a:pt x="96012" y="204426"/>
                  <a:pt x="96012" y="200025"/>
                </a:cubicBezTo>
                <a:cubicBezTo>
                  <a:pt x="96012" y="195624"/>
                  <a:pt x="99612" y="192024"/>
                  <a:pt x="104013" y="192024"/>
                </a:cubicBezTo>
                <a:moveTo>
                  <a:pt x="152019" y="192024"/>
                </a:moveTo>
                <a:lnTo>
                  <a:pt x="168021" y="192024"/>
                </a:lnTo>
                <a:cubicBezTo>
                  <a:pt x="172422" y="192024"/>
                  <a:pt x="176022" y="195624"/>
                  <a:pt x="176022" y="200025"/>
                </a:cubicBezTo>
                <a:cubicBezTo>
                  <a:pt x="176022" y="204426"/>
                  <a:pt x="172422" y="208026"/>
                  <a:pt x="168021" y="208026"/>
                </a:cubicBezTo>
                <a:lnTo>
                  <a:pt x="152019" y="208026"/>
                </a:lnTo>
                <a:cubicBezTo>
                  <a:pt x="147618" y="208026"/>
                  <a:pt x="144018" y="204426"/>
                  <a:pt x="144018" y="200025"/>
                </a:cubicBezTo>
                <a:cubicBezTo>
                  <a:pt x="144018" y="195624"/>
                  <a:pt x="147618" y="192024"/>
                  <a:pt x="152019" y="192024"/>
                </a:cubicBezTo>
                <a:moveTo>
                  <a:pt x="200025" y="192024"/>
                </a:moveTo>
                <a:lnTo>
                  <a:pt x="216027" y="192024"/>
                </a:lnTo>
                <a:cubicBezTo>
                  <a:pt x="220428" y="192024"/>
                  <a:pt x="224028" y="195624"/>
                  <a:pt x="224028" y="200025"/>
                </a:cubicBezTo>
                <a:cubicBezTo>
                  <a:pt x="224028" y="204426"/>
                  <a:pt x="220428" y="208026"/>
                  <a:pt x="216027" y="208026"/>
                </a:cubicBezTo>
                <a:lnTo>
                  <a:pt x="200025" y="208026"/>
                </a:lnTo>
                <a:cubicBezTo>
                  <a:pt x="195624" y="208026"/>
                  <a:pt x="192024" y="204426"/>
                  <a:pt x="192024" y="200025"/>
                </a:cubicBezTo>
                <a:cubicBezTo>
                  <a:pt x="192024" y="195624"/>
                  <a:pt x="195624" y="192024"/>
                  <a:pt x="200025" y="192024"/>
                </a:cubicBezTo>
                <a:moveTo>
                  <a:pt x="100013" y="128016"/>
                </a:moveTo>
                <a:cubicBezTo>
                  <a:pt x="100013" y="116968"/>
                  <a:pt x="108967" y="108015"/>
                  <a:pt x="120015" y="108015"/>
                </a:cubicBezTo>
                <a:cubicBezTo>
                  <a:pt x="131063" y="108015"/>
                  <a:pt x="140017" y="116971"/>
                  <a:pt x="140017" y="128018"/>
                </a:cubicBezTo>
                <a:cubicBezTo>
                  <a:pt x="140017" y="139066"/>
                  <a:pt x="131063" y="148022"/>
                  <a:pt x="120015" y="148022"/>
                </a:cubicBezTo>
                <a:cubicBezTo>
                  <a:pt x="108967" y="148022"/>
                  <a:pt x="100013" y="139066"/>
                  <a:pt x="100013" y="128021"/>
                </a:cubicBezTo>
                <a:lnTo>
                  <a:pt x="100013" y="128016"/>
                </a:lnTo>
                <a:moveTo>
                  <a:pt x="200025" y="108015"/>
                </a:moveTo>
                <a:cubicBezTo>
                  <a:pt x="211073" y="108015"/>
                  <a:pt x="220028" y="116971"/>
                  <a:pt x="220028" y="128018"/>
                </a:cubicBezTo>
                <a:cubicBezTo>
                  <a:pt x="220028" y="139066"/>
                  <a:pt x="211073" y="148022"/>
                  <a:pt x="200025" y="148022"/>
                </a:cubicBezTo>
                <a:cubicBezTo>
                  <a:pt x="188977" y="148022"/>
                  <a:pt x="180023" y="139066"/>
                  <a:pt x="180023" y="128021"/>
                </a:cubicBezTo>
                <a:cubicBezTo>
                  <a:pt x="180023" y="116973"/>
                  <a:pt x="188977" y="108020"/>
                  <a:pt x="200025" y="108020"/>
                </a:cubicBezTo>
                <a:lnTo>
                  <a:pt x="200025" y="108015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16143" y="2679798"/>
            <a:ext cx="329184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Автоматизация рутинных задач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216144" y="3080898"/>
            <a:ext cx="3291840" cy="1135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ИИ выполняет проверки заданий, сбор отчетов и подготовку материалов, облегчая работу учителя.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905165" y="2689233"/>
            <a:ext cx="320040" cy="301170"/>
          </a:xfrm>
          <a:custGeom>
            <a:avLst/>
            <a:gdLst/>
            <a:ahLst/>
            <a:cxnLst/>
            <a:rect l="l" t="t" r="r" b="b"/>
            <a:pathLst>
              <a:path w="320040" h="301170">
                <a:moveTo>
                  <a:pt x="138075" y="25121"/>
                </a:moveTo>
                <a:lnTo>
                  <a:pt x="115896" y="33415"/>
                </a:lnTo>
                <a:cubicBezTo>
                  <a:pt x="114133" y="34062"/>
                  <a:pt x="112955" y="35767"/>
                  <a:pt x="112955" y="37649"/>
                </a:cubicBezTo>
                <a:cubicBezTo>
                  <a:pt x="112955" y="39532"/>
                  <a:pt x="114133" y="41239"/>
                  <a:pt x="115896" y="41884"/>
                </a:cubicBezTo>
                <a:lnTo>
                  <a:pt x="138075" y="50178"/>
                </a:lnTo>
                <a:lnTo>
                  <a:pt x="146370" y="72356"/>
                </a:lnTo>
                <a:cubicBezTo>
                  <a:pt x="147017" y="74121"/>
                  <a:pt x="148723" y="75298"/>
                  <a:pt x="150608" y="75298"/>
                </a:cubicBezTo>
                <a:cubicBezTo>
                  <a:pt x="152489" y="75298"/>
                  <a:pt x="154195" y="74121"/>
                  <a:pt x="154845" y="72356"/>
                </a:cubicBezTo>
                <a:lnTo>
                  <a:pt x="163140" y="50178"/>
                </a:lnTo>
                <a:lnTo>
                  <a:pt x="185319" y="41884"/>
                </a:lnTo>
                <a:cubicBezTo>
                  <a:pt x="187083" y="41236"/>
                  <a:pt x="188260" y="39532"/>
                  <a:pt x="188260" y="37649"/>
                </a:cubicBezTo>
                <a:cubicBezTo>
                  <a:pt x="188260" y="35767"/>
                  <a:pt x="187082" y="34059"/>
                  <a:pt x="185319" y="33415"/>
                </a:cubicBezTo>
                <a:lnTo>
                  <a:pt x="163140" y="25121"/>
                </a:lnTo>
                <a:lnTo>
                  <a:pt x="154845" y="2942"/>
                </a:lnTo>
                <a:cubicBezTo>
                  <a:pt x="154198" y="1177"/>
                  <a:pt x="152493" y="0"/>
                  <a:pt x="150608" y="0"/>
                </a:cubicBezTo>
                <a:cubicBezTo>
                  <a:pt x="148726" y="0"/>
                  <a:pt x="147020" y="1177"/>
                  <a:pt x="146370" y="2942"/>
                </a:cubicBezTo>
                <a:lnTo>
                  <a:pt x="138075" y="25121"/>
                </a:lnTo>
                <a:moveTo>
                  <a:pt x="271445" y="28238"/>
                </a:moveTo>
                <a:lnTo>
                  <a:pt x="291800" y="48594"/>
                </a:lnTo>
                <a:lnTo>
                  <a:pt x="227203" y="113131"/>
                </a:lnTo>
                <a:lnTo>
                  <a:pt x="206848" y="92775"/>
                </a:lnTo>
                <a:lnTo>
                  <a:pt x="271445" y="28238"/>
                </a:lnTo>
                <a:moveTo>
                  <a:pt x="47065" y="252618"/>
                </a:moveTo>
                <a:lnTo>
                  <a:pt x="186907" y="112776"/>
                </a:lnTo>
                <a:lnTo>
                  <a:pt x="207261" y="133132"/>
                </a:lnTo>
                <a:lnTo>
                  <a:pt x="67420" y="272974"/>
                </a:lnTo>
                <a:lnTo>
                  <a:pt x="47065" y="252618"/>
                </a:lnTo>
                <a:moveTo>
                  <a:pt x="251443" y="8294"/>
                </a:moveTo>
                <a:lnTo>
                  <a:pt x="27120" y="232618"/>
                </a:lnTo>
                <a:cubicBezTo>
                  <a:pt x="16117" y="243619"/>
                  <a:pt x="16117" y="261503"/>
                  <a:pt x="27120" y="272565"/>
                </a:cubicBezTo>
                <a:lnTo>
                  <a:pt x="47475" y="292921"/>
                </a:lnTo>
                <a:cubicBezTo>
                  <a:pt x="58478" y="303923"/>
                  <a:pt x="76362" y="303923"/>
                  <a:pt x="87422" y="292921"/>
                </a:cubicBezTo>
                <a:lnTo>
                  <a:pt x="311745" y="68540"/>
                </a:lnTo>
                <a:cubicBezTo>
                  <a:pt x="322748" y="57538"/>
                  <a:pt x="322748" y="39655"/>
                  <a:pt x="311745" y="28593"/>
                </a:cubicBezTo>
                <a:lnTo>
                  <a:pt x="291390" y="8297"/>
                </a:lnTo>
                <a:cubicBezTo>
                  <a:pt x="280387" y="-2705"/>
                  <a:pt x="262503" y="-2705"/>
                  <a:pt x="251443" y="8297"/>
                </a:cubicBezTo>
                <a:lnTo>
                  <a:pt x="251443" y="8294"/>
                </a:lnTo>
                <a:moveTo>
                  <a:pt x="4413" y="68950"/>
                </a:moveTo>
                <a:cubicBezTo>
                  <a:pt x="1767" y="69950"/>
                  <a:pt x="0" y="72480"/>
                  <a:pt x="0" y="75305"/>
                </a:cubicBezTo>
                <a:cubicBezTo>
                  <a:pt x="0" y="78130"/>
                  <a:pt x="1763" y="80659"/>
                  <a:pt x="4413" y="81659"/>
                </a:cubicBezTo>
                <a:lnTo>
                  <a:pt x="37653" y="94131"/>
                </a:lnTo>
                <a:lnTo>
                  <a:pt x="50125" y="127371"/>
                </a:lnTo>
                <a:cubicBezTo>
                  <a:pt x="51126" y="130018"/>
                  <a:pt x="53655" y="131783"/>
                  <a:pt x="56477" y="131783"/>
                </a:cubicBezTo>
                <a:cubicBezTo>
                  <a:pt x="59300" y="131783"/>
                  <a:pt x="61832" y="130018"/>
                  <a:pt x="62830" y="127371"/>
                </a:cubicBezTo>
                <a:lnTo>
                  <a:pt x="75302" y="94131"/>
                </a:lnTo>
                <a:lnTo>
                  <a:pt x="108542" y="81659"/>
                </a:lnTo>
                <a:cubicBezTo>
                  <a:pt x="111188" y="80659"/>
                  <a:pt x="112955" y="78130"/>
                  <a:pt x="112955" y="75305"/>
                </a:cubicBezTo>
                <a:cubicBezTo>
                  <a:pt x="112955" y="72480"/>
                  <a:pt x="111191" y="69950"/>
                  <a:pt x="108542" y="68950"/>
                </a:cubicBezTo>
                <a:lnTo>
                  <a:pt x="75302" y="56478"/>
                </a:lnTo>
                <a:lnTo>
                  <a:pt x="62830" y="23238"/>
                </a:lnTo>
                <a:cubicBezTo>
                  <a:pt x="61828" y="20591"/>
                  <a:pt x="59300" y="18826"/>
                  <a:pt x="56477" y="18826"/>
                </a:cubicBezTo>
                <a:cubicBezTo>
                  <a:pt x="53655" y="18826"/>
                  <a:pt x="51123" y="20591"/>
                  <a:pt x="50125" y="23238"/>
                </a:cubicBezTo>
                <a:lnTo>
                  <a:pt x="37653" y="56478"/>
                </a:lnTo>
                <a:lnTo>
                  <a:pt x="4413" y="68950"/>
                </a:lnTo>
                <a:moveTo>
                  <a:pt x="211498" y="219556"/>
                </a:moveTo>
                <a:cubicBezTo>
                  <a:pt x="208852" y="220556"/>
                  <a:pt x="207085" y="223086"/>
                  <a:pt x="207085" y="225911"/>
                </a:cubicBezTo>
                <a:cubicBezTo>
                  <a:pt x="207085" y="228736"/>
                  <a:pt x="208849" y="231265"/>
                  <a:pt x="211498" y="232265"/>
                </a:cubicBezTo>
                <a:lnTo>
                  <a:pt x="244738" y="244737"/>
                </a:lnTo>
                <a:lnTo>
                  <a:pt x="257210" y="277977"/>
                </a:lnTo>
                <a:cubicBezTo>
                  <a:pt x="258212" y="280624"/>
                  <a:pt x="260740" y="282389"/>
                  <a:pt x="263563" y="282389"/>
                </a:cubicBezTo>
                <a:cubicBezTo>
                  <a:pt x="266385" y="282389"/>
                  <a:pt x="268917" y="280624"/>
                  <a:pt x="269915" y="277977"/>
                </a:cubicBezTo>
                <a:lnTo>
                  <a:pt x="282387" y="244737"/>
                </a:lnTo>
                <a:lnTo>
                  <a:pt x="315627" y="232265"/>
                </a:lnTo>
                <a:cubicBezTo>
                  <a:pt x="318273" y="231265"/>
                  <a:pt x="320040" y="228736"/>
                  <a:pt x="320040" y="225911"/>
                </a:cubicBezTo>
                <a:cubicBezTo>
                  <a:pt x="320040" y="223086"/>
                  <a:pt x="318277" y="220556"/>
                  <a:pt x="315627" y="219556"/>
                </a:cubicBezTo>
                <a:lnTo>
                  <a:pt x="282387" y="207084"/>
                </a:lnTo>
                <a:lnTo>
                  <a:pt x="269915" y="173844"/>
                </a:lnTo>
                <a:cubicBezTo>
                  <a:pt x="268917" y="171197"/>
                  <a:pt x="266385" y="169432"/>
                  <a:pt x="263563" y="169432"/>
                </a:cubicBezTo>
                <a:cubicBezTo>
                  <a:pt x="260740" y="169432"/>
                  <a:pt x="258208" y="171197"/>
                  <a:pt x="257210" y="173844"/>
                </a:cubicBezTo>
                <a:lnTo>
                  <a:pt x="244738" y="207084"/>
                </a:lnTo>
                <a:lnTo>
                  <a:pt x="211498" y="219556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80073" y="2679798"/>
            <a:ext cx="329184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Персонализация обучения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380074" y="3080898"/>
            <a:ext cx="3291840" cy="1135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ИИ подстраивается под уровень каждого ученика, создавая опыт, похожий на работу учителя с суперсилой.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741235" y="4603296"/>
            <a:ext cx="320040" cy="192905"/>
          </a:xfrm>
          <a:custGeom>
            <a:avLst/>
            <a:gdLst/>
            <a:ahLst/>
            <a:cxnLst/>
            <a:rect l="l" t="t" r="r" b="b"/>
            <a:pathLst>
              <a:path w="320040" h="192905">
                <a:moveTo>
                  <a:pt x="136116" y="301"/>
                </a:moveTo>
                <a:lnTo>
                  <a:pt x="110564" y="25855"/>
                </a:lnTo>
                <a:cubicBezTo>
                  <a:pt x="102912" y="27956"/>
                  <a:pt x="95814" y="31806"/>
                  <a:pt x="89813" y="37107"/>
                </a:cubicBezTo>
                <a:lnTo>
                  <a:pt x="76512" y="48959"/>
                </a:lnTo>
                <a:cubicBezTo>
                  <a:pt x="71411" y="53510"/>
                  <a:pt x="64760" y="56010"/>
                  <a:pt x="57908" y="56010"/>
                </a:cubicBezTo>
                <a:lnTo>
                  <a:pt x="48006" y="56010"/>
                </a:lnTo>
                <a:lnTo>
                  <a:pt x="48006" y="120018"/>
                </a:lnTo>
                <a:cubicBezTo>
                  <a:pt x="58206" y="120319"/>
                  <a:pt x="67909" y="124468"/>
                  <a:pt x="75158" y="131719"/>
                </a:cubicBezTo>
                <a:lnTo>
                  <a:pt x="92959" y="149521"/>
                </a:lnTo>
                <a:lnTo>
                  <a:pt x="96460" y="153022"/>
                </a:lnTo>
                <a:lnTo>
                  <a:pt x="96460" y="153022"/>
                </a:lnTo>
                <a:lnTo>
                  <a:pt x="109963" y="166523"/>
                </a:lnTo>
                <a:cubicBezTo>
                  <a:pt x="113064" y="169623"/>
                  <a:pt x="118165" y="169623"/>
                  <a:pt x="121263" y="166523"/>
                </a:cubicBezTo>
                <a:cubicBezTo>
                  <a:pt x="122115" y="165673"/>
                  <a:pt x="122764" y="164673"/>
                  <a:pt x="123113" y="163622"/>
                </a:cubicBezTo>
                <a:cubicBezTo>
                  <a:pt x="124515" y="159772"/>
                  <a:pt x="127763" y="156870"/>
                  <a:pt x="131764" y="155971"/>
                </a:cubicBezTo>
                <a:cubicBezTo>
                  <a:pt x="135764" y="155071"/>
                  <a:pt x="139963" y="156272"/>
                  <a:pt x="142866" y="159222"/>
                </a:cubicBezTo>
                <a:lnTo>
                  <a:pt x="148268" y="164523"/>
                </a:lnTo>
                <a:cubicBezTo>
                  <a:pt x="154070" y="170323"/>
                  <a:pt x="163470" y="170323"/>
                  <a:pt x="169221" y="164523"/>
                </a:cubicBezTo>
                <a:cubicBezTo>
                  <a:pt x="171922" y="161822"/>
                  <a:pt x="173372" y="158373"/>
                  <a:pt x="173522" y="154822"/>
                </a:cubicBezTo>
                <a:cubicBezTo>
                  <a:pt x="173721" y="150421"/>
                  <a:pt x="176323" y="146521"/>
                  <a:pt x="180323" y="144621"/>
                </a:cubicBezTo>
                <a:cubicBezTo>
                  <a:pt x="184324" y="142721"/>
                  <a:pt x="188974" y="143120"/>
                  <a:pt x="192523" y="145670"/>
                </a:cubicBezTo>
                <a:cubicBezTo>
                  <a:pt x="197225" y="149021"/>
                  <a:pt x="203776" y="148572"/>
                  <a:pt x="207975" y="144370"/>
                </a:cubicBezTo>
                <a:cubicBezTo>
                  <a:pt x="212676" y="139669"/>
                  <a:pt x="212676" y="132069"/>
                  <a:pt x="207975" y="127418"/>
                </a:cubicBezTo>
                <a:lnTo>
                  <a:pt x="170069" y="89514"/>
                </a:lnTo>
                <a:lnTo>
                  <a:pt x="152166" y="106017"/>
                </a:lnTo>
                <a:cubicBezTo>
                  <a:pt x="138513" y="118619"/>
                  <a:pt x="117564" y="118818"/>
                  <a:pt x="103661" y="106466"/>
                </a:cubicBezTo>
                <a:cubicBezTo>
                  <a:pt x="87809" y="92365"/>
                  <a:pt x="87457" y="67762"/>
                  <a:pt x="102861" y="53209"/>
                </a:cubicBezTo>
                <a:lnTo>
                  <a:pt x="137915" y="20105"/>
                </a:lnTo>
                <a:cubicBezTo>
                  <a:pt x="151616" y="7203"/>
                  <a:pt x="169717" y="2"/>
                  <a:pt x="188571" y="2"/>
                </a:cubicBezTo>
                <a:cubicBezTo>
                  <a:pt x="206624" y="2"/>
                  <a:pt x="224076" y="6653"/>
                  <a:pt x="237527" y="18604"/>
                </a:cubicBezTo>
                <a:lnTo>
                  <a:pt x="252579" y="32005"/>
                </a:lnTo>
                <a:lnTo>
                  <a:pt x="272031" y="32005"/>
                </a:lnTo>
                <a:lnTo>
                  <a:pt x="292033" y="32005"/>
                </a:lnTo>
                <a:lnTo>
                  <a:pt x="312036" y="32005"/>
                </a:lnTo>
                <a:cubicBezTo>
                  <a:pt x="316436" y="32005"/>
                  <a:pt x="320037" y="35604"/>
                  <a:pt x="320037" y="40007"/>
                </a:cubicBezTo>
                <a:lnTo>
                  <a:pt x="320037" y="144019"/>
                </a:lnTo>
                <a:cubicBezTo>
                  <a:pt x="320037" y="152869"/>
                  <a:pt x="312887" y="160020"/>
                  <a:pt x="304035" y="160020"/>
                </a:cubicBezTo>
                <a:lnTo>
                  <a:pt x="288033" y="160020"/>
                </a:lnTo>
                <a:cubicBezTo>
                  <a:pt x="282131" y="160020"/>
                  <a:pt x="276931" y="156820"/>
                  <a:pt x="274182" y="152019"/>
                </a:cubicBezTo>
                <a:lnTo>
                  <a:pt x="231725" y="152019"/>
                </a:lnTo>
                <a:cubicBezTo>
                  <a:pt x="230026" y="155370"/>
                  <a:pt x="227776" y="158570"/>
                  <a:pt x="224975" y="161371"/>
                </a:cubicBezTo>
                <a:cubicBezTo>
                  <a:pt x="216424" y="169922"/>
                  <a:pt x="204573" y="173273"/>
                  <a:pt x="193471" y="171421"/>
                </a:cubicBezTo>
                <a:cubicBezTo>
                  <a:pt x="191672" y="175071"/>
                  <a:pt x="189221" y="178472"/>
                  <a:pt x="186171" y="181522"/>
                </a:cubicBezTo>
                <a:cubicBezTo>
                  <a:pt x="172518" y="195173"/>
                  <a:pt x="151168" y="196524"/>
                  <a:pt x="135966" y="185573"/>
                </a:cubicBezTo>
                <a:cubicBezTo>
                  <a:pt x="123414" y="195974"/>
                  <a:pt x="104711" y="195324"/>
                  <a:pt x="92962" y="183522"/>
                </a:cubicBezTo>
                <a:lnTo>
                  <a:pt x="79511" y="170021"/>
                </a:lnTo>
                <a:lnTo>
                  <a:pt x="76010" y="166519"/>
                </a:lnTo>
                <a:lnTo>
                  <a:pt x="58206" y="148718"/>
                </a:lnTo>
                <a:cubicBezTo>
                  <a:pt x="55457" y="145967"/>
                  <a:pt x="51856" y="144368"/>
                  <a:pt x="48006" y="144067"/>
                </a:cubicBezTo>
                <a:cubicBezTo>
                  <a:pt x="48006" y="152867"/>
                  <a:pt x="40805" y="160018"/>
                  <a:pt x="32004" y="160018"/>
                </a:cubicBezTo>
                <a:lnTo>
                  <a:pt x="16002" y="160018"/>
                </a:lnTo>
                <a:cubicBezTo>
                  <a:pt x="7150" y="160018"/>
                  <a:pt x="0" y="152867"/>
                  <a:pt x="0" y="144017"/>
                </a:cubicBezTo>
                <a:lnTo>
                  <a:pt x="0" y="40005"/>
                </a:lnTo>
                <a:cubicBezTo>
                  <a:pt x="0" y="35604"/>
                  <a:pt x="3601" y="32003"/>
                  <a:pt x="8001" y="32003"/>
                </a:cubicBezTo>
                <a:lnTo>
                  <a:pt x="28004" y="32003"/>
                </a:lnTo>
                <a:lnTo>
                  <a:pt x="48006" y="32003"/>
                </a:lnTo>
                <a:lnTo>
                  <a:pt x="57908" y="32003"/>
                </a:lnTo>
                <a:cubicBezTo>
                  <a:pt x="58910" y="32003"/>
                  <a:pt x="59857" y="31654"/>
                  <a:pt x="60558" y="31004"/>
                </a:cubicBezTo>
                <a:lnTo>
                  <a:pt x="73811" y="19202"/>
                </a:lnTo>
                <a:cubicBezTo>
                  <a:pt x="87761" y="6850"/>
                  <a:pt x="105716" y="0"/>
                  <a:pt x="124368" y="0"/>
                </a:cubicBezTo>
                <a:lnTo>
                  <a:pt x="129517" y="0"/>
                </a:lnTo>
                <a:cubicBezTo>
                  <a:pt x="131716" y="0"/>
                  <a:pt x="133969" y="100"/>
                  <a:pt x="136116" y="301"/>
                </a:cubicBezTo>
                <a:lnTo>
                  <a:pt x="136116" y="301"/>
                </a:lnTo>
                <a:moveTo>
                  <a:pt x="272034" y="128016"/>
                </a:moveTo>
                <a:lnTo>
                  <a:pt x="272034" y="56006"/>
                </a:lnTo>
                <a:lnTo>
                  <a:pt x="248031" y="56006"/>
                </a:lnTo>
                <a:cubicBezTo>
                  <a:pt x="245080" y="56006"/>
                  <a:pt x="242229" y="54906"/>
                  <a:pt x="240081" y="52956"/>
                </a:cubicBezTo>
                <a:lnTo>
                  <a:pt x="221628" y="36554"/>
                </a:lnTo>
                <a:cubicBezTo>
                  <a:pt x="212526" y="28453"/>
                  <a:pt x="200774" y="24001"/>
                  <a:pt x="188574" y="24001"/>
                </a:cubicBezTo>
                <a:cubicBezTo>
                  <a:pt x="175872" y="24001"/>
                  <a:pt x="163672" y="28853"/>
                  <a:pt x="154419" y="37553"/>
                </a:cubicBezTo>
                <a:lnTo>
                  <a:pt x="119365" y="70657"/>
                </a:lnTo>
                <a:cubicBezTo>
                  <a:pt x="114216" y="75557"/>
                  <a:pt x="114315" y="83809"/>
                  <a:pt x="119615" y="88509"/>
                </a:cubicBezTo>
                <a:cubicBezTo>
                  <a:pt x="124265" y="92660"/>
                  <a:pt x="131316" y="92560"/>
                  <a:pt x="135867" y="88358"/>
                </a:cubicBezTo>
                <a:lnTo>
                  <a:pt x="171820" y="55153"/>
                </a:lnTo>
                <a:cubicBezTo>
                  <a:pt x="176672" y="50653"/>
                  <a:pt x="184273" y="50952"/>
                  <a:pt x="188772" y="55854"/>
                </a:cubicBezTo>
                <a:cubicBezTo>
                  <a:pt x="193272" y="60753"/>
                  <a:pt x="192974" y="68306"/>
                  <a:pt x="188072" y="72806"/>
                </a:cubicBezTo>
                <a:lnTo>
                  <a:pt x="187671" y="73205"/>
                </a:lnTo>
                <a:lnTo>
                  <a:pt x="224876" y="110411"/>
                </a:lnTo>
                <a:cubicBezTo>
                  <a:pt x="229878" y="115411"/>
                  <a:pt x="233127" y="121563"/>
                  <a:pt x="234577" y="127963"/>
                </a:cubicBezTo>
                <a:lnTo>
                  <a:pt x="271980" y="127963"/>
                </a:lnTo>
                <a:lnTo>
                  <a:pt x="272034" y="128016"/>
                </a:lnTo>
                <a:moveTo>
                  <a:pt x="32004" y="136017"/>
                </a:moveTo>
                <a:cubicBezTo>
                  <a:pt x="32004" y="131598"/>
                  <a:pt x="28423" y="128016"/>
                  <a:pt x="24003" y="128016"/>
                </a:cubicBezTo>
                <a:cubicBezTo>
                  <a:pt x="19583" y="128016"/>
                  <a:pt x="16002" y="131598"/>
                  <a:pt x="16002" y="136017"/>
                </a:cubicBezTo>
                <a:cubicBezTo>
                  <a:pt x="16002" y="140437"/>
                  <a:pt x="19583" y="144019"/>
                  <a:pt x="24003" y="144019"/>
                </a:cubicBezTo>
                <a:cubicBezTo>
                  <a:pt x="28423" y="144019"/>
                  <a:pt x="32004" y="140437"/>
                  <a:pt x="32004" y="136017"/>
                </a:cubicBezTo>
                <a:moveTo>
                  <a:pt x="296037" y="144019"/>
                </a:moveTo>
                <a:cubicBezTo>
                  <a:pt x="300457" y="144019"/>
                  <a:pt x="304038" y="140437"/>
                  <a:pt x="304038" y="136017"/>
                </a:cubicBezTo>
                <a:cubicBezTo>
                  <a:pt x="304038" y="131598"/>
                  <a:pt x="300457" y="128016"/>
                  <a:pt x="296037" y="128016"/>
                </a:cubicBezTo>
                <a:cubicBezTo>
                  <a:pt x="291617" y="128016"/>
                  <a:pt x="288036" y="131598"/>
                  <a:pt x="288036" y="136017"/>
                </a:cubicBezTo>
                <a:cubicBezTo>
                  <a:pt x="288036" y="140437"/>
                  <a:pt x="291617" y="144019"/>
                  <a:pt x="296037" y="144019"/>
                </a:cubicBez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216143" y="4539728"/>
            <a:ext cx="329184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Поддержка, а не замена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216144" y="4940828"/>
            <a:ext cx="3291840" cy="1135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ИИ действует как помощник, облегчая и делая работу педагога более интересной, не заменяя его.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905165" y="4539759"/>
            <a:ext cx="320040" cy="319978"/>
          </a:xfrm>
          <a:custGeom>
            <a:avLst/>
            <a:gdLst/>
            <a:ahLst/>
            <a:cxnLst/>
            <a:rect l="l" t="t" r="r" b="b"/>
            <a:pathLst>
              <a:path w="320040" h="319978">
                <a:moveTo>
                  <a:pt x="29997" y="159989"/>
                </a:moveTo>
                <a:cubicBezTo>
                  <a:pt x="29997" y="88183"/>
                  <a:pt x="88181" y="29998"/>
                  <a:pt x="159988" y="29998"/>
                </a:cubicBezTo>
                <a:cubicBezTo>
                  <a:pt x="231795" y="29998"/>
                  <a:pt x="289979" y="88183"/>
                  <a:pt x="289979" y="159989"/>
                </a:cubicBezTo>
                <a:lnTo>
                  <a:pt x="289979" y="250046"/>
                </a:lnTo>
                <a:cubicBezTo>
                  <a:pt x="289979" y="263857"/>
                  <a:pt x="278793" y="275046"/>
                  <a:pt x="264980" y="275046"/>
                </a:cubicBezTo>
                <a:lnTo>
                  <a:pt x="195986" y="274982"/>
                </a:lnTo>
                <a:cubicBezTo>
                  <a:pt x="190798" y="265984"/>
                  <a:pt x="181111" y="259985"/>
                  <a:pt x="169989" y="259985"/>
                </a:cubicBezTo>
                <a:lnTo>
                  <a:pt x="149990" y="259985"/>
                </a:lnTo>
                <a:cubicBezTo>
                  <a:pt x="133428" y="259985"/>
                  <a:pt x="119993" y="273421"/>
                  <a:pt x="119993" y="289983"/>
                </a:cubicBezTo>
                <a:cubicBezTo>
                  <a:pt x="119993" y="306545"/>
                  <a:pt x="133428" y="319981"/>
                  <a:pt x="149990" y="319981"/>
                </a:cubicBezTo>
                <a:lnTo>
                  <a:pt x="169989" y="319981"/>
                </a:lnTo>
                <a:cubicBezTo>
                  <a:pt x="181114" y="319981"/>
                  <a:pt x="190801" y="313917"/>
                  <a:pt x="195986" y="304983"/>
                </a:cubicBezTo>
                <a:lnTo>
                  <a:pt x="264980" y="305047"/>
                </a:lnTo>
                <a:cubicBezTo>
                  <a:pt x="295352" y="305047"/>
                  <a:pt x="320040" y="280425"/>
                  <a:pt x="320040" y="250053"/>
                </a:cubicBezTo>
                <a:lnTo>
                  <a:pt x="319976" y="159995"/>
                </a:lnTo>
                <a:cubicBezTo>
                  <a:pt x="319976" y="71627"/>
                  <a:pt x="248357" y="6"/>
                  <a:pt x="159988" y="6"/>
                </a:cubicBezTo>
                <a:cubicBezTo>
                  <a:pt x="71618" y="6"/>
                  <a:pt x="0" y="71627"/>
                  <a:pt x="0" y="159995"/>
                </a:cubicBezTo>
                <a:lnTo>
                  <a:pt x="0" y="184995"/>
                </a:lnTo>
                <a:cubicBezTo>
                  <a:pt x="0" y="193308"/>
                  <a:pt x="6686" y="199996"/>
                  <a:pt x="15000" y="199996"/>
                </a:cubicBezTo>
                <a:cubicBezTo>
                  <a:pt x="23312" y="199996"/>
                  <a:pt x="30000" y="193308"/>
                  <a:pt x="30000" y="184998"/>
                </a:cubicBezTo>
                <a:lnTo>
                  <a:pt x="29997" y="159989"/>
                </a:lnTo>
                <a:moveTo>
                  <a:pt x="99993" y="139990"/>
                </a:moveTo>
                <a:lnTo>
                  <a:pt x="99993" y="209985"/>
                </a:lnTo>
                <a:cubicBezTo>
                  <a:pt x="88933" y="209985"/>
                  <a:pt x="79994" y="201048"/>
                  <a:pt x="79994" y="189987"/>
                </a:cubicBezTo>
                <a:lnTo>
                  <a:pt x="79994" y="159989"/>
                </a:lnTo>
                <a:cubicBezTo>
                  <a:pt x="79994" y="148927"/>
                  <a:pt x="88929" y="139990"/>
                  <a:pt x="99993" y="139990"/>
                </a:cubicBezTo>
                <a:lnTo>
                  <a:pt x="99993" y="139990"/>
                </a:lnTo>
                <a:moveTo>
                  <a:pt x="49997" y="159989"/>
                </a:moveTo>
                <a:lnTo>
                  <a:pt x="49997" y="189987"/>
                </a:lnTo>
                <a:cubicBezTo>
                  <a:pt x="49997" y="217610"/>
                  <a:pt x="72371" y="239983"/>
                  <a:pt x="99993" y="239983"/>
                </a:cubicBezTo>
                <a:lnTo>
                  <a:pt x="109991" y="239983"/>
                </a:lnTo>
                <a:cubicBezTo>
                  <a:pt x="121052" y="239983"/>
                  <a:pt x="129991" y="231046"/>
                  <a:pt x="129991" y="219984"/>
                </a:cubicBezTo>
                <a:lnTo>
                  <a:pt x="129991" y="129991"/>
                </a:lnTo>
                <a:cubicBezTo>
                  <a:pt x="129991" y="118929"/>
                  <a:pt x="121055" y="109992"/>
                  <a:pt x="109991" y="109992"/>
                </a:cubicBezTo>
                <a:lnTo>
                  <a:pt x="99993" y="109992"/>
                </a:lnTo>
                <a:cubicBezTo>
                  <a:pt x="72371" y="109992"/>
                  <a:pt x="49997" y="132365"/>
                  <a:pt x="49997" y="159989"/>
                </a:cubicBezTo>
                <a:lnTo>
                  <a:pt x="49997" y="159989"/>
                </a:lnTo>
                <a:moveTo>
                  <a:pt x="219986" y="139990"/>
                </a:moveTo>
                <a:cubicBezTo>
                  <a:pt x="231046" y="139990"/>
                  <a:pt x="239985" y="148927"/>
                  <a:pt x="239985" y="159989"/>
                </a:cubicBezTo>
                <a:lnTo>
                  <a:pt x="239985" y="189987"/>
                </a:lnTo>
                <a:cubicBezTo>
                  <a:pt x="239985" y="201048"/>
                  <a:pt x="231050" y="209985"/>
                  <a:pt x="219986" y="209985"/>
                </a:cubicBezTo>
                <a:lnTo>
                  <a:pt x="219986" y="139990"/>
                </a:lnTo>
                <a:moveTo>
                  <a:pt x="269983" y="159989"/>
                </a:moveTo>
                <a:cubicBezTo>
                  <a:pt x="269983" y="132365"/>
                  <a:pt x="247608" y="109992"/>
                  <a:pt x="219986" y="109992"/>
                </a:cubicBezTo>
                <a:lnTo>
                  <a:pt x="209988" y="109992"/>
                </a:lnTo>
                <a:cubicBezTo>
                  <a:pt x="198927" y="109992"/>
                  <a:pt x="189989" y="118929"/>
                  <a:pt x="189989" y="129991"/>
                </a:cubicBezTo>
                <a:lnTo>
                  <a:pt x="189989" y="219985"/>
                </a:lnTo>
                <a:cubicBezTo>
                  <a:pt x="189989" y="231046"/>
                  <a:pt x="198924" y="239983"/>
                  <a:pt x="209988" y="239983"/>
                </a:cubicBezTo>
                <a:lnTo>
                  <a:pt x="219986" y="239983"/>
                </a:lnTo>
                <a:cubicBezTo>
                  <a:pt x="247609" y="239983"/>
                  <a:pt x="269983" y="217610"/>
                  <a:pt x="269983" y="189987"/>
                </a:cubicBezTo>
                <a:lnTo>
                  <a:pt x="269983" y="159989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380073" y="4539728"/>
            <a:ext cx="329184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Универсальный ассистент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380074" y="4940828"/>
            <a:ext cx="3291840" cy="1135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Представьте помощника, который всегда готов помочь и никогда не устает — именно таким является ИИ.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115860" y="6438414"/>
            <a:ext cx="426894" cy="228600"/>
          </a:xfrm>
          <a:custGeom>
            <a:avLst/>
            <a:gdLst/>
            <a:ahLst/>
            <a:cxnLst/>
            <a:rect l="l" t="t" r="r" b="b"/>
            <a:pathLst>
              <a:path w="426894" h="228600">
                <a:moveTo>
                  <a:pt x="114301" y="228600"/>
                </a:moveTo>
                <a:cubicBezTo>
                  <a:pt x="51176" y="228600"/>
                  <a:pt x="0" y="177426"/>
                  <a:pt x="0" y="114300"/>
                </a:cubicBezTo>
                <a:lnTo>
                  <a:pt x="0" y="114300"/>
                </a:lnTo>
                <a:cubicBezTo>
                  <a:pt x="0" y="51174"/>
                  <a:pt x="51172" y="0"/>
                  <a:pt x="114301" y="0"/>
                </a:cubicBezTo>
                <a:lnTo>
                  <a:pt x="312593" y="0"/>
                </a:lnTo>
                <a:cubicBezTo>
                  <a:pt x="375718" y="0"/>
                  <a:pt x="426894" y="51174"/>
                  <a:pt x="426894" y="114300"/>
                </a:cubicBezTo>
                <a:lnTo>
                  <a:pt x="426894" y="114300"/>
                </a:lnTo>
                <a:cubicBezTo>
                  <a:pt x="426894" y="177426"/>
                  <a:pt x="375722" y="228600"/>
                  <a:pt x="312593" y="228600"/>
                </a:cubicBezTo>
                <a:lnTo>
                  <a:pt x="114301" y="228600"/>
                </a:lnTo>
              </a:path>
            </a:pathLst>
          </a:custGeom>
          <a:solidFill>
            <a:srgbClr val="FFFFFF"/>
          </a:solidFill>
          <a:ln w="9525">
            <a:solidFill>
              <a:srgbClr val="FBB5FF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253020" y="6484134"/>
            <a:ext cx="15257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5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634996" y="6475770"/>
            <a:ext cx="731520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Цифровые технологии в образовании: возможности, вызовы и будущее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358085" y="233679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70769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87018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34996" y="1255304"/>
            <a:ext cx="109219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Самые крутые цифровые инструменты для начальных классов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34996" y="2380874"/>
            <a:ext cx="301752" cy="234696"/>
          </a:xfrm>
          <a:custGeom>
            <a:avLst/>
            <a:gdLst/>
            <a:ahLst/>
            <a:cxnLst/>
            <a:rect l="l" t="t" r="r" b="b"/>
            <a:pathLst>
              <a:path w="301752" h="234696">
                <a:moveTo>
                  <a:pt x="41910" y="29337"/>
                </a:moveTo>
                <a:cubicBezTo>
                  <a:pt x="41910" y="27032"/>
                  <a:pt x="43796" y="25145"/>
                  <a:pt x="46102" y="25145"/>
                </a:cubicBezTo>
                <a:lnTo>
                  <a:pt x="255650" y="25145"/>
                </a:lnTo>
                <a:cubicBezTo>
                  <a:pt x="257956" y="25145"/>
                  <a:pt x="259842" y="27032"/>
                  <a:pt x="259842" y="29337"/>
                </a:cubicBezTo>
                <a:lnTo>
                  <a:pt x="259842" y="192786"/>
                </a:lnTo>
                <a:lnTo>
                  <a:pt x="284987" y="192786"/>
                </a:lnTo>
                <a:lnTo>
                  <a:pt x="284987" y="29337"/>
                </a:lnTo>
                <a:cubicBezTo>
                  <a:pt x="284987" y="13150"/>
                  <a:pt x="271836" y="0"/>
                  <a:pt x="255650" y="0"/>
                </a:cubicBezTo>
                <a:lnTo>
                  <a:pt x="46102" y="0"/>
                </a:lnTo>
                <a:cubicBezTo>
                  <a:pt x="29913" y="0"/>
                  <a:pt x="16765" y="13150"/>
                  <a:pt x="16765" y="29337"/>
                </a:cubicBezTo>
                <a:lnTo>
                  <a:pt x="16765" y="192786"/>
                </a:lnTo>
                <a:lnTo>
                  <a:pt x="41910" y="192786"/>
                </a:lnTo>
                <a:lnTo>
                  <a:pt x="41910" y="29337"/>
                </a:lnTo>
                <a:moveTo>
                  <a:pt x="117348" y="196978"/>
                </a:moveTo>
                <a:lnTo>
                  <a:pt x="117348" y="209551"/>
                </a:lnTo>
                <a:lnTo>
                  <a:pt x="12574" y="209551"/>
                </a:lnTo>
                <a:cubicBezTo>
                  <a:pt x="5607" y="209551"/>
                  <a:pt x="0" y="215155"/>
                  <a:pt x="0" y="222123"/>
                </a:cubicBezTo>
                <a:cubicBezTo>
                  <a:pt x="0" y="229091"/>
                  <a:pt x="5607" y="234696"/>
                  <a:pt x="12574" y="234696"/>
                </a:cubicBezTo>
                <a:lnTo>
                  <a:pt x="117348" y="234696"/>
                </a:lnTo>
                <a:lnTo>
                  <a:pt x="129922" y="234696"/>
                </a:lnTo>
                <a:lnTo>
                  <a:pt x="205360" y="234696"/>
                </a:lnTo>
                <a:lnTo>
                  <a:pt x="217934" y="234696"/>
                </a:lnTo>
                <a:lnTo>
                  <a:pt x="289181" y="234696"/>
                </a:lnTo>
                <a:cubicBezTo>
                  <a:pt x="296149" y="234696"/>
                  <a:pt x="301755" y="229091"/>
                  <a:pt x="301755" y="222123"/>
                </a:cubicBezTo>
                <a:cubicBezTo>
                  <a:pt x="301755" y="215155"/>
                  <a:pt x="296149" y="209551"/>
                  <a:pt x="289181" y="209551"/>
                </a:cubicBezTo>
                <a:lnTo>
                  <a:pt x="217934" y="209551"/>
                </a:lnTo>
                <a:lnTo>
                  <a:pt x="217934" y="196978"/>
                </a:lnTo>
                <a:cubicBezTo>
                  <a:pt x="217934" y="180791"/>
                  <a:pt x="204784" y="167641"/>
                  <a:pt x="188598" y="167641"/>
                </a:cubicBezTo>
                <a:lnTo>
                  <a:pt x="146688" y="167641"/>
                </a:lnTo>
                <a:cubicBezTo>
                  <a:pt x="130499" y="167641"/>
                  <a:pt x="117351" y="180791"/>
                  <a:pt x="117351" y="196978"/>
                </a:cubicBezTo>
                <a:lnTo>
                  <a:pt x="117348" y="196978"/>
                </a:lnTo>
                <a:moveTo>
                  <a:pt x="192786" y="196978"/>
                </a:moveTo>
                <a:lnTo>
                  <a:pt x="192786" y="209551"/>
                </a:lnTo>
                <a:lnTo>
                  <a:pt x="142493" y="209551"/>
                </a:lnTo>
                <a:lnTo>
                  <a:pt x="142493" y="196978"/>
                </a:lnTo>
                <a:cubicBezTo>
                  <a:pt x="142493" y="194673"/>
                  <a:pt x="144379" y="192786"/>
                  <a:pt x="146685" y="192786"/>
                </a:cubicBezTo>
                <a:lnTo>
                  <a:pt x="188595" y="192786"/>
                </a:lnTo>
                <a:cubicBezTo>
                  <a:pt x="190901" y="192786"/>
                  <a:pt x="192786" y="194673"/>
                  <a:pt x="192786" y="196978"/>
                </a:cubicBezTo>
                <a:lnTo>
                  <a:pt x="192786" y="196978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381712" y="2376005"/>
            <a:ext cx="301752" cy="241402"/>
          </a:xfrm>
          <a:custGeom>
            <a:avLst/>
            <a:gdLst/>
            <a:ahLst/>
            <a:cxnLst/>
            <a:rect l="l" t="t" r="r" b="b"/>
            <a:pathLst>
              <a:path w="301752" h="241402">
                <a:moveTo>
                  <a:pt x="150876" y="0"/>
                </a:moveTo>
                <a:cubicBezTo>
                  <a:pt x="157146" y="0"/>
                  <a:pt x="162192" y="5045"/>
                  <a:pt x="162192" y="11317"/>
                </a:cubicBezTo>
                <a:lnTo>
                  <a:pt x="162192" y="45265"/>
                </a:lnTo>
                <a:lnTo>
                  <a:pt x="211226" y="45265"/>
                </a:lnTo>
                <a:cubicBezTo>
                  <a:pt x="236214" y="45265"/>
                  <a:pt x="256489" y="65538"/>
                  <a:pt x="256489" y="90528"/>
                </a:cubicBezTo>
                <a:lnTo>
                  <a:pt x="256489" y="196141"/>
                </a:lnTo>
                <a:cubicBezTo>
                  <a:pt x="256489" y="221131"/>
                  <a:pt x="236214" y="241404"/>
                  <a:pt x="211226" y="241404"/>
                </a:cubicBezTo>
                <a:lnTo>
                  <a:pt x="90526" y="241404"/>
                </a:lnTo>
                <a:cubicBezTo>
                  <a:pt x="65538" y="241404"/>
                  <a:pt x="45263" y="221131"/>
                  <a:pt x="45263" y="196141"/>
                </a:cubicBezTo>
                <a:lnTo>
                  <a:pt x="45263" y="90528"/>
                </a:lnTo>
                <a:cubicBezTo>
                  <a:pt x="45263" y="65538"/>
                  <a:pt x="65538" y="45265"/>
                  <a:pt x="90526" y="45265"/>
                </a:cubicBezTo>
                <a:lnTo>
                  <a:pt x="139560" y="45265"/>
                </a:lnTo>
                <a:lnTo>
                  <a:pt x="139560" y="11319"/>
                </a:lnTo>
                <a:cubicBezTo>
                  <a:pt x="139560" y="5048"/>
                  <a:pt x="144606" y="5"/>
                  <a:pt x="150876" y="5"/>
                </a:cubicBezTo>
                <a:lnTo>
                  <a:pt x="150876" y="0"/>
                </a:lnTo>
                <a:moveTo>
                  <a:pt x="90526" y="67894"/>
                </a:moveTo>
                <a:cubicBezTo>
                  <a:pt x="78030" y="67894"/>
                  <a:pt x="67894" y="78031"/>
                  <a:pt x="67894" y="90526"/>
                </a:cubicBezTo>
                <a:lnTo>
                  <a:pt x="67894" y="196139"/>
                </a:lnTo>
                <a:cubicBezTo>
                  <a:pt x="67894" y="208634"/>
                  <a:pt x="78030" y="218770"/>
                  <a:pt x="90526" y="218770"/>
                </a:cubicBezTo>
                <a:lnTo>
                  <a:pt x="211226" y="218770"/>
                </a:lnTo>
                <a:cubicBezTo>
                  <a:pt x="223722" y="218770"/>
                  <a:pt x="233858" y="208634"/>
                  <a:pt x="233858" y="196139"/>
                </a:cubicBezTo>
                <a:lnTo>
                  <a:pt x="233858" y="90526"/>
                </a:lnTo>
                <a:cubicBezTo>
                  <a:pt x="233858" y="78031"/>
                  <a:pt x="223722" y="67894"/>
                  <a:pt x="211226" y="67894"/>
                </a:cubicBezTo>
                <a:lnTo>
                  <a:pt x="150876" y="67894"/>
                </a:lnTo>
                <a:lnTo>
                  <a:pt x="90526" y="67894"/>
                </a:lnTo>
                <a:moveTo>
                  <a:pt x="22631" y="105613"/>
                </a:moveTo>
                <a:lnTo>
                  <a:pt x="30175" y="105613"/>
                </a:lnTo>
                <a:lnTo>
                  <a:pt x="30175" y="196139"/>
                </a:lnTo>
                <a:lnTo>
                  <a:pt x="22631" y="196139"/>
                </a:lnTo>
                <a:cubicBezTo>
                  <a:pt x="10136" y="196139"/>
                  <a:pt x="0" y="186002"/>
                  <a:pt x="0" y="173507"/>
                </a:cubicBezTo>
                <a:lnTo>
                  <a:pt x="0" y="128245"/>
                </a:lnTo>
                <a:cubicBezTo>
                  <a:pt x="0" y="115750"/>
                  <a:pt x="10136" y="105613"/>
                  <a:pt x="22631" y="105613"/>
                </a:cubicBezTo>
                <a:lnTo>
                  <a:pt x="22631" y="105613"/>
                </a:lnTo>
                <a:moveTo>
                  <a:pt x="279121" y="105613"/>
                </a:moveTo>
                <a:cubicBezTo>
                  <a:pt x="291616" y="105613"/>
                  <a:pt x="301752" y="115750"/>
                  <a:pt x="301752" y="128245"/>
                </a:cubicBezTo>
                <a:lnTo>
                  <a:pt x="301752" y="173507"/>
                </a:lnTo>
                <a:cubicBezTo>
                  <a:pt x="301752" y="186002"/>
                  <a:pt x="291616" y="196139"/>
                  <a:pt x="279121" y="196139"/>
                </a:cubicBezTo>
                <a:lnTo>
                  <a:pt x="271577" y="196139"/>
                </a:lnTo>
                <a:lnTo>
                  <a:pt x="271577" y="105613"/>
                </a:lnTo>
                <a:lnTo>
                  <a:pt x="279121" y="105613"/>
                </a:lnTo>
                <a:moveTo>
                  <a:pt x="98069" y="181051"/>
                </a:moveTo>
                <a:lnTo>
                  <a:pt x="113157" y="181051"/>
                </a:lnTo>
                <a:cubicBezTo>
                  <a:pt x="117306" y="181051"/>
                  <a:pt x="120701" y="184445"/>
                  <a:pt x="120701" y="188595"/>
                </a:cubicBezTo>
                <a:cubicBezTo>
                  <a:pt x="120701" y="192745"/>
                  <a:pt x="117306" y="196139"/>
                  <a:pt x="113157" y="196139"/>
                </a:cubicBezTo>
                <a:lnTo>
                  <a:pt x="98069" y="196139"/>
                </a:lnTo>
                <a:cubicBezTo>
                  <a:pt x="93920" y="196139"/>
                  <a:pt x="90526" y="192745"/>
                  <a:pt x="90526" y="188595"/>
                </a:cubicBezTo>
                <a:cubicBezTo>
                  <a:pt x="90526" y="184445"/>
                  <a:pt x="93920" y="181051"/>
                  <a:pt x="98069" y="181051"/>
                </a:cubicBezTo>
                <a:moveTo>
                  <a:pt x="143332" y="181051"/>
                </a:moveTo>
                <a:lnTo>
                  <a:pt x="158420" y="181051"/>
                </a:lnTo>
                <a:cubicBezTo>
                  <a:pt x="162569" y="181051"/>
                  <a:pt x="165964" y="184445"/>
                  <a:pt x="165964" y="188595"/>
                </a:cubicBezTo>
                <a:cubicBezTo>
                  <a:pt x="165964" y="192745"/>
                  <a:pt x="162569" y="196139"/>
                  <a:pt x="158420" y="196139"/>
                </a:cubicBezTo>
                <a:lnTo>
                  <a:pt x="143332" y="196139"/>
                </a:lnTo>
                <a:cubicBezTo>
                  <a:pt x="139183" y="196139"/>
                  <a:pt x="135788" y="192745"/>
                  <a:pt x="135788" y="188595"/>
                </a:cubicBezTo>
                <a:cubicBezTo>
                  <a:pt x="135788" y="184445"/>
                  <a:pt x="139183" y="181051"/>
                  <a:pt x="143332" y="181051"/>
                </a:cubicBezTo>
                <a:lnTo>
                  <a:pt x="143332" y="181051"/>
                </a:lnTo>
                <a:moveTo>
                  <a:pt x="188595" y="181051"/>
                </a:moveTo>
                <a:lnTo>
                  <a:pt x="203683" y="181051"/>
                </a:lnTo>
                <a:cubicBezTo>
                  <a:pt x="207832" y="181051"/>
                  <a:pt x="211226" y="184445"/>
                  <a:pt x="211226" y="188595"/>
                </a:cubicBezTo>
                <a:cubicBezTo>
                  <a:pt x="211226" y="192745"/>
                  <a:pt x="207832" y="196139"/>
                  <a:pt x="203683" y="196139"/>
                </a:cubicBezTo>
                <a:lnTo>
                  <a:pt x="188595" y="196139"/>
                </a:lnTo>
                <a:cubicBezTo>
                  <a:pt x="184446" y="196139"/>
                  <a:pt x="181051" y="192745"/>
                  <a:pt x="181051" y="188595"/>
                </a:cubicBezTo>
                <a:cubicBezTo>
                  <a:pt x="181051" y="184445"/>
                  <a:pt x="184446" y="181051"/>
                  <a:pt x="188595" y="181051"/>
                </a:cubicBezTo>
                <a:moveTo>
                  <a:pt x="94298" y="120701"/>
                </a:moveTo>
                <a:cubicBezTo>
                  <a:pt x="94298" y="110284"/>
                  <a:pt x="102741" y="101843"/>
                  <a:pt x="113157" y="101843"/>
                </a:cubicBezTo>
                <a:cubicBezTo>
                  <a:pt x="123573" y="101843"/>
                  <a:pt x="132017" y="110287"/>
                  <a:pt x="132017" y="120703"/>
                </a:cubicBezTo>
                <a:cubicBezTo>
                  <a:pt x="132017" y="131120"/>
                  <a:pt x="123573" y="139564"/>
                  <a:pt x="113157" y="139564"/>
                </a:cubicBezTo>
                <a:cubicBezTo>
                  <a:pt x="102741" y="139564"/>
                  <a:pt x="94298" y="131120"/>
                  <a:pt x="94298" y="120706"/>
                </a:cubicBezTo>
                <a:lnTo>
                  <a:pt x="94298" y="120701"/>
                </a:lnTo>
                <a:moveTo>
                  <a:pt x="188595" y="101843"/>
                </a:moveTo>
                <a:cubicBezTo>
                  <a:pt x="199011" y="101843"/>
                  <a:pt x="207455" y="110287"/>
                  <a:pt x="207455" y="120703"/>
                </a:cubicBezTo>
                <a:cubicBezTo>
                  <a:pt x="207455" y="131120"/>
                  <a:pt x="199011" y="139564"/>
                  <a:pt x="188595" y="139564"/>
                </a:cubicBezTo>
                <a:cubicBezTo>
                  <a:pt x="178179" y="139564"/>
                  <a:pt x="169736" y="131120"/>
                  <a:pt x="169736" y="120706"/>
                </a:cubicBezTo>
                <a:cubicBezTo>
                  <a:pt x="169736" y="110289"/>
                  <a:pt x="178179" y="101847"/>
                  <a:pt x="188595" y="101847"/>
                </a:cubicBezTo>
                <a:lnTo>
                  <a:pt x="188595" y="101843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128002" y="2362594"/>
            <a:ext cx="301752" cy="268224"/>
          </a:xfrm>
          <a:custGeom>
            <a:avLst/>
            <a:gdLst/>
            <a:ahLst/>
            <a:cxnLst/>
            <a:rect l="l" t="t" r="r" b="b"/>
            <a:pathLst>
              <a:path w="301752" h="268224">
                <a:moveTo>
                  <a:pt x="130339" y="162243"/>
                </a:moveTo>
                <a:cubicBezTo>
                  <a:pt x="115879" y="146370"/>
                  <a:pt x="96024" y="109331"/>
                  <a:pt x="92725" y="25146"/>
                </a:cubicBezTo>
                <a:lnTo>
                  <a:pt x="209129" y="25146"/>
                </a:lnTo>
                <a:cubicBezTo>
                  <a:pt x="205777" y="109333"/>
                  <a:pt x="185922" y="146370"/>
                  <a:pt x="171516" y="162243"/>
                </a:cubicBezTo>
                <a:cubicBezTo>
                  <a:pt x="164340" y="170153"/>
                  <a:pt x="157946" y="173455"/>
                  <a:pt x="154174" y="174869"/>
                </a:cubicBezTo>
                <a:cubicBezTo>
                  <a:pt x="152813" y="175392"/>
                  <a:pt x="151712" y="175655"/>
                  <a:pt x="150979" y="175864"/>
                </a:cubicBezTo>
                <a:cubicBezTo>
                  <a:pt x="150245" y="175705"/>
                  <a:pt x="149144" y="175392"/>
                  <a:pt x="147783" y="174869"/>
                </a:cubicBezTo>
                <a:cubicBezTo>
                  <a:pt x="144011" y="173455"/>
                  <a:pt x="137620" y="170153"/>
                  <a:pt x="130441" y="162243"/>
                </a:cubicBezTo>
                <a:lnTo>
                  <a:pt x="130339" y="162243"/>
                </a:lnTo>
                <a:moveTo>
                  <a:pt x="209549" y="0"/>
                </a:moveTo>
                <a:lnTo>
                  <a:pt x="92200" y="0"/>
                </a:lnTo>
                <a:cubicBezTo>
                  <a:pt x="78317" y="0"/>
                  <a:pt x="67001" y="11421"/>
                  <a:pt x="67526" y="25251"/>
                </a:cubicBezTo>
                <a:cubicBezTo>
                  <a:pt x="67632" y="28027"/>
                  <a:pt x="67734" y="30803"/>
                  <a:pt x="67894" y="33528"/>
                </a:cubicBezTo>
                <a:lnTo>
                  <a:pt x="12574" y="33528"/>
                </a:lnTo>
                <a:cubicBezTo>
                  <a:pt x="5607" y="33528"/>
                  <a:pt x="0" y="39134"/>
                  <a:pt x="0" y="46102"/>
                </a:cubicBezTo>
                <a:cubicBezTo>
                  <a:pt x="0" y="102942"/>
                  <a:pt x="24047" y="139195"/>
                  <a:pt x="53175" y="161669"/>
                </a:cubicBezTo>
                <a:cubicBezTo>
                  <a:pt x="81413" y="183516"/>
                  <a:pt x="113788" y="191845"/>
                  <a:pt x="131494" y="195039"/>
                </a:cubicBezTo>
                <a:cubicBezTo>
                  <a:pt x="133957" y="196348"/>
                  <a:pt x="136262" y="197397"/>
                  <a:pt x="138356" y="198234"/>
                </a:cubicBezTo>
                <a:lnTo>
                  <a:pt x="138356" y="243078"/>
                </a:lnTo>
                <a:lnTo>
                  <a:pt x="96446" y="243078"/>
                </a:lnTo>
                <a:cubicBezTo>
                  <a:pt x="89478" y="243078"/>
                  <a:pt x="83872" y="248684"/>
                  <a:pt x="83872" y="255652"/>
                </a:cubicBezTo>
                <a:cubicBezTo>
                  <a:pt x="83872" y="262621"/>
                  <a:pt x="89478" y="268227"/>
                  <a:pt x="96446" y="268227"/>
                </a:cubicBezTo>
                <a:lnTo>
                  <a:pt x="150930" y="268227"/>
                </a:lnTo>
                <a:lnTo>
                  <a:pt x="205415" y="268227"/>
                </a:lnTo>
                <a:cubicBezTo>
                  <a:pt x="212382" y="268227"/>
                  <a:pt x="217989" y="262621"/>
                  <a:pt x="217989" y="255655"/>
                </a:cubicBezTo>
                <a:cubicBezTo>
                  <a:pt x="217989" y="248687"/>
                  <a:pt x="212382" y="243083"/>
                  <a:pt x="205415" y="243083"/>
                </a:cubicBezTo>
                <a:lnTo>
                  <a:pt x="163504" y="243083"/>
                </a:lnTo>
                <a:lnTo>
                  <a:pt x="163504" y="198239"/>
                </a:lnTo>
                <a:cubicBezTo>
                  <a:pt x="165598" y="197400"/>
                  <a:pt x="167904" y="196353"/>
                  <a:pt x="170366" y="195044"/>
                </a:cubicBezTo>
                <a:cubicBezTo>
                  <a:pt x="188073" y="191901"/>
                  <a:pt x="220396" y="183519"/>
                  <a:pt x="248686" y="161675"/>
                </a:cubicBezTo>
                <a:cubicBezTo>
                  <a:pt x="277708" y="139200"/>
                  <a:pt x="301755" y="102947"/>
                  <a:pt x="301755" y="46108"/>
                </a:cubicBezTo>
                <a:cubicBezTo>
                  <a:pt x="301755" y="39139"/>
                  <a:pt x="296148" y="33536"/>
                  <a:pt x="289181" y="33536"/>
                </a:cubicBezTo>
                <a:lnTo>
                  <a:pt x="233861" y="33536"/>
                </a:lnTo>
                <a:cubicBezTo>
                  <a:pt x="234017" y="30811"/>
                  <a:pt x="234123" y="28088"/>
                  <a:pt x="234229" y="25259"/>
                </a:cubicBezTo>
                <a:cubicBezTo>
                  <a:pt x="234754" y="11429"/>
                  <a:pt x="223438" y="8"/>
                  <a:pt x="209554" y="8"/>
                </a:cubicBezTo>
                <a:lnTo>
                  <a:pt x="209549" y="0"/>
                </a:lnTo>
                <a:moveTo>
                  <a:pt x="231921" y="58674"/>
                </a:moveTo>
                <a:lnTo>
                  <a:pt x="276136" y="58674"/>
                </a:lnTo>
                <a:cubicBezTo>
                  <a:pt x="272992" y="99747"/>
                  <a:pt x="254501" y="125363"/>
                  <a:pt x="233230" y="141762"/>
                </a:cubicBezTo>
                <a:cubicBezTo>
                  <a:pt x="224063" y="148886"/>
                  <a:pt x="214214" y="154336"/>
                  <a:pt x="204733" y="158526"/>
                </a:cubicBezTo>
                <a:cubicBezTo>
                  <a:pt x="216625" y="137414"/>
                  <a:pt x="227156" y="105876"/>
                  <a:pt x="231921" y="58674"/>
                </a:cubicBezTo>
                <a:moveTo>
                  <a:pt x="97022" y="158526"/>
                </a:moveTo>
                <a:cubicBezTo>
                  <a:pt x="87541" y="154336"/>
                  <a:pt x="77743" y="148886"/>
                  <a:pt x="68525" y="141762"/>
                </a:cubicBezTo>
                <a:cubicBezTo>
                  <a:pt x="47254" y="125365"/>
                  <a:pt x="28763" y="99747"/>
                  <a:pt x="25619" y="58674"/>
                </a:cubicBezTo>
                <a:lnTo>
                  <a:pt x="69834" y="58674"/>
                </a:lnTo>
                <a:cubicBezTo>
                  <a:pt x="74602" y="105876"/>
                  <a:pt x="85130" y="137411"/>
                  <a:pt x="97022" y="158526"/>
                </a:cubicBez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4996" y="4503233"/>
            <a:ext cx="301752" cy="181051"/>
          </a:xfrm>
          <a:custGeom>
            <a:avLst/>
            <a:gdLst/>
            <a:ahLst/>
            <a:cxnLst/>
            <a:rect l="l" t="t" r="r" b="b"/>
            <a:pathLst>
              <a:path w="301752" h="181051">
                <a:moveTo>
                  <a:pt x="90526" y="22631"/>
                </a:moveTo>
                <a:cubicBezTo>
                  <a:pt x="53042" y="22631"/>
                  <a:pt x="22631" y="53043"/>
                  <a:pt x="22631" y="90526"/>
                </a:cubicBezTo>
                <a:cubicBezTo>
                  <a:pt x="22631" y="128009"/>
                  <a:pt x="53042" y="158420"/>
                  <a:pt x="90526" y="158420"/>
                </a:cubicBezTo>
                <a:lnTo>
                  <a:pt x="211226" y="158420"/>
                </a:lnTo>
                <a:cubicBezTo>
                  <a:pt x="248710" y="158420"/>
                  <a:pt x="279121" y="128009"/>
                  <a:pt x="279121" y="90526"/>
                </a:cubicBezTo>
                <a:cubicBezTo>
                  <a:pt x="279121" y="53043"/>
                  <a:pt x="248710" y="22631"/>
                  <a:pt x="211226" y="22631"/>
                </a:cubicBezTo>
                <a:lnTo>
                  <a:pt x="90526" y="22631"/>
                </a:lnTo>
                <a:moveTo>
                  <a:pt x="0" y="90526"/>
                </a:moveTo>
                <a:cubicBezTo>
                  <a:pt x="0" y="40548"/>
                  <a:pt x="40549" y="0"/>
                  <a:pt x="90526" y="0"/>
                </a:cubicBezTo>
                <a:lnTo>
                  <a:pt x="211226" y="0"/>
                </a:lnTo>
                <a:cubicBezTo>
                  <a:pt x="261206" y="0"/>
                  <a:pt x="301752" y="40548"/>
                  <a:pt x="301752" y="90526"/>
                </a:cubicBezTo>
                <a:cubicBezTo>
                  <a:pt x="301752" y="140503"/>
                  <a:pt x="261206" y="181051"/>
                  <a:pt x="211226" y="181051"/>
                </a:cubicBezTo>
                <a:lnTo>
                  <a:pt x="90526" y="181051"/>
                </a:lnTo>
                <a:cubicBezTo>
                  <a:pt x="40546" y="181051"/>
                  <a:pt x="0" y="140503"/>
                  <a:pt x="0" y="90526"/>
                </a:cubicBezTo>
                <a:lnTo>
                  <a:pt x="0" y="90526"/>
                </a:lnTo>
                <a:moveTo>
                  <a:pt x="109385" y="64123"/>
                </a:moveTo>
                <a:lnTo>
                  <a:pt x="109385" y="79210"/>
                </a:lnTo>
                <a:lnTo>
                  <a:pt x="124473" y="79210"/>
                </a:lnTo>
                <a:cubicBezTo>
                  <a:pt x="130743" y="79210"/>
                  <a:pt x="135788" y="84254"/>
                  <a:pt x="135788" y="90526"/>
                </a:cubicBezTo>
                <a:cubicBezTo>
                  <a:pt x="135788" y="96797"/>
                  <a:pt x="130743" y="101841"/>
                  <a:pt x="124473" y="101841"/>
                </a:cubicBezTo>
                <a:lnTo>
                  <a:pt x="109385" y="101841"/>
                </a:lnTo>
                <a:lnTo>
                  <a:pt x="109385" y="116928"/>
                </a:lnTo>
                <a:cubicBezTo>
                  <a:pt x="109385" y="123200"/>
                  <a:pt x="104340" y="128244"/>
                  <a:pt x="98069" y="128244"/>
                </a:cubicBezTo>
                <a:cubicBezTo>
                  <a:pt x="91799" y="128244"/>
                  <a:pt x="86754" y="123200"/>
                  <a:pt x="86754" y="116928"/>
                </a:cubicBezTo>
                <a:lnTo>
                  <a:pt x="86754" y="101841"/>
                </a:lnTo>
                <a:lnTo>
                  <a:pt x="71666" y="101841"/>
                </a:lnTo>
                <a:cubicBezTo>
                  <a:pt x="65396" y="101841"/>
                  <a:pt x="60350" y="96797"/>
                  <a:pt x="60350" y="90526"/>
                </a:cubicBezTo>
                <a:cubicBezTo>
                  <a:pt x="60350" y="84254"/>
                  <a:pt x="65396" y="79210"/>
                  <a:pt x="71666" y="79210"/>
                </a:cubicBezTo>
                <a:lnTo>
                  <a:pt x="86754" y="79210"/>
                </a:lnTo>
                <a:lnTo>
                  <a:pt x="86754" y="64123"/>
                </a:lnTo>
                <a:cubicBezTo>
                  <a:pt x="86754" y="57851"/>
                  <a:pt x="91799" y="52807"/>
                  <a:pt x="98069" y="52807"/>
                </a:cubicBezTo>
                <a:cubicBezTo>
                  <a:pt x="104340" y="52807"/>
                  <a:pt x="109385" y="57851"/>
                  <a:pt x="109385" y="64123"/>
                </a:cubicBezTo>
                <a:lnTo>
                  <a:pt x="109385" y="64123"/>
                </a:lnTo>
                <a:moveTo>
                  <a:pt x="188595" y="98070"/>
                </a:moveTo>
                <a:cubicBezTo>
                  <a:pt x="196926" y="98070"/>
                  <a:pt x="203683" y="104825"/>
                  <a:pt x="203683" y="113157"/>
                </a:cubicBezTo>
                <a:cubicBezTo>
                  <a:pt x="203683" y="121489"/>
                  <a:pt x="196926" y="128244"/>
                  <a:pt x="188595" y="128244"/>
                </a:cubicBezTo>
                <a:cubicBezTo>
                  <a:pt x="180264" y="128244"/>
                  <a:pt x="173507" y="121489"/>
                  <a:pt x="173507" y="113157"/>
                </a:cubicBezTo>
                <a:cubicBezTo>
                  <a:pt x="173507" y="104825"/>
                  <a:pt x="180264" y="98070"/>
                  <a:pt x="188595" y="98070"/>
                </a:cubicBezTo>
                <a:moveTo>
                  <a:pt x="203683" y="67894"/>
                </a:moveTo>
                <a:cubicBezTo>
                  <a:pt x="203683" y="59562"/>
                  <a:pt x="210439" y="52807"/>
                  <a:pt x="218770" y="52807"/>
                </a:cubicBezTo>
                <a:cubicBezTo>
                  <a:pt x="227102" y="52807"/>
                  <a:pt x="233858" y="59562"/>
                  <a:pt x="233858" y="67894"/>
                </a:cubicBezTo>
                <a:cubicBezTo>
                  <a:pt x="233858" y="76226"/>
                  <a:pt x="227102" y="82981"/>
                  <a:pt x="218770" y="82981"/>
                </a:cubicBezTo>
                <a:cubicBezTo>
                  <a:pt x="210439" y="82981"/>
                  <a:pt x="203683" y="76226"/>
                  <a:pt x="203683" y="67894"/>
                </a:cubicBez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400576" y="4442883"/>
            <a:ext cx="264033" cy="301752"/>
          </a:xfrm>
          <a:custGeom>
            <a:avLst/>
            <a:gdLst/>
            <a:ahLst/>
            <a:cxnLst/>
            <a:rect l="l" t="t" r="r" b="b"/>
            <a:pathLst>
              <a:path w="264033" h="301752">
                <a:moveTo>
                  <a:pt x="37720" y="28289"/>
                </a:moveTo>
                <a:cubicBezTo>
                  <a:pt x="32534" y="28289"/>
                  <a:pt x="28291" y="32532"/>
                  <a:pt x="28291" y="37719"/>
                </a:cubicBezTo>
                <a:lnTo>
                  <a:pt x="28291" y="264033"/>
                </a:lnTo>
                <a:cubicBezTo>
                  <a:pt x="28291" y="269220"/>
                  <a:pt x="32534" y="273463"/>
                  <a:pt x="37720" y="273463"/>
                </a:cubicBezTo>
                <a:lnTo>
                  <a:pt x="226316" y="273463"/>
                </a:lnTo>
                <a:cubicBezTo>
                  <a:pt x="231502" y="273463"/>
                  <a:pt x="235745" y="269220"/>
                  <a:pt x="235745" y="264033"/>
                </a:cubicBezTo>
                <a:lnTo>
                  <a:pt x="235745" y="37719"/>
                </a:lnTo>
                <a:cubicBezTo>
                  <a:pt x="235745" y="32532"/>
                  <a:pt x="231502" y="28289"/>
                  <a:pt x="226316" y="28289"/>
                </a:cubicBezTo>
                <a:lnTo>
                  <a:pt x="37720" y="28289"/>
                </a:lnTo>
                <a:moveTo>
                  <a:pt x="0" y="37719"/>
                </a:moveTo>
                <a:cubicBezTo>
                  <a:pt x="0" y="16913"/>
                  <a:pt x="16914" y="0"/>
                  <a:pt x="37720" y="0"/>
                </a:cubicBezTo>
                <a:lnTo>
                  <a:pt x="226316" y="0"/>
                </a:lnTo>
                <a:cubicBezTo>
                  <a:pt x="247119" y="0"/>
                  <a:pt x="264036" y="16913"/>
                  <a:pt x="264036" y="37719"/>
                </a:cubicBezTo>
                <a:lnTo>
                  <a:pt x="264036" y="264033"/>
                </a:lnTo>
                <a:cubicBezTo>
                  <a:pt x="264036" y="284839"/>
                  <a:pt x="247122" y="301752"/>
                  <a:pt x="226316" y="301752"/>
                </a:cubicBezTo>
                <a:lnTo>
                  <a:pt x="37720" y="301752"/>
                </a:lnTo>
                <a:cubicBezTo>
                  <a:pt x="16917" y="301752"/>
                  <a:pt x="0" y="284839"/>
                  <a:pt x="0" y="264033"/>
                </a:cubicBezTo>
                <a:lnTo>
                  <a:pt x="0" y="37719"/>
                </a:lnTo>
                <a:moveTo>
                  <a:pt x="113157" y="235744"/>
                </a:moveTo>
                <a:lnTo>
                  <a:pt x="150876" y="235744"/>
                </a:lnTo>
                <a:cubicBezTo>
                  <a:pt x="156062" y="235744"/>
                  <a:pt x="160305" y="239986"/>
                  <a:pt x="160305" y="245174"/>
                </a:cubicBezTo>
                <a:cubicBezTo>
                  <a:pt x="160305" y="250361"/>
                  <a:pt x="156062" y="254603"/>
                  <a:pt x="150876" y="254603"/>
                </a:cubicBezTo>
                <a:lnTo>
                  <a:pt x="113157" y="254603"/>
                </a:lnTo>
                <a:cubicBezTo>
                  <a:pt x="107971" y="254603"/>
                  <a:pt x="103728" y="250361"/>
                  <a:pt x="103728" y="245174"/>
                </a:cubicBezTo>
                <a:cubicBezTo>
                  <a:pt x="103728" y="239986"/>
                  <a:pt x="107971" y="235744"/>
                  <a:pt x="113157" y="235744"/>
                </a:cubicBezTo>
                <a:lnTo>
                  <a:pt x="113157" y="235744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34996" y="3188673"/>
            <a:ext cx="342900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Любимые инструменты для детей и учителей начальных классов.</a:t>
            </a:r>
            <a:endParaRPr lang="en-US" sz="1000" dirty="0"/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Задания становятся интерактивными и интересными.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34996" y="2772798"/>
            <a:ext cx="3429002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Интерактивные доски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381284" y="3183335"/>
            <a:ext cx="342900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Развивают логику и внимание.</a:t>
            </a:r>
            <a:endParaRPr lang="en-US" sz="1000" dirty="0"/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Роботы помогают превратить учебу в увлекательное приключение.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381283" y="2767460"/>
            <a:ext cx="3429001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Обучающие роботы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127572" y="3183335"/>
            <a:ext cx="342900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Урок становится похожим на соревнование.</a:t>
            </a:r>
            <a:endParaRPr lang="en-US" sz="1000" dirty="0"/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Дети стремятся выиграть, даже если не любят учебу.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8127569" y="2767460"/>
            <a:ext cx="3429007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Игровые викторины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34995" y="5286987"/>
            <a:ext cx="342900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Уроки превращаются в веселые игры.</a:t>
            </a:r>
            <a:endParaRPr lang="en-US" sz="1000" dirty="0"/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Мотивация учащихся значительно возрастает благодаря игровому подходу.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34994" y="4871112"/>
            <a:ext cx="3429004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Платформа Kahoot!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381288" y="5286987"/>
            <a:ext cx="342900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Цифровые инструменты делают процесс живым.</a:t>
            </a:r>
            <a:endParaRPr lang="en-US" sz="1000" dirty="0"/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Учоба становится запоминающейся и интересной.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381283" y="4871112"/>
            <a:ext cx="3429005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Динамичное обучение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115860" y="6438414"/>
            <a:ext cx="426894" cy="228600"/>
          </a:xfrm>
          <a:custGeom>
            <a:avLst/>
            <a:gdLst/>
            <a:ahLst/>
            <a:cxnLst/>
            <a:rect l="l" t="t" r="r" b="b"/>
            <a:pathLst>
              <a:path w="426894" h="228600">
                <a:moveTo>
                  <a:pt x="114301" y="228600"/>
                </a:moveTo>
                <a:cubicBezTo>
                  <a:pt x="51176" y="228600"/>
                  <a:pt x="0" y="177426"/>
                  <a:pt x="0" y="114300"/>
                </a:cubicBezTo>
                <a:lnTo>
                  <a:pt x="0" y="114300"/>
                </a:lnTo>
                <a:cubicBezTo>
                  <a:pt x="0" y="51174"/>
                  <a:pt x="51172" y="0"/>
                  <a:pt x="114301" y="0"/>
                </a:cubicBezTo>
                <a:lnTo>
                  <a:pt x="312593" y="0"/>
                </a:lnTo>
                <a:cubicBezTo>
                  <a:pt x="375718" y="0"/>
                  <a:pt x="426894" y="51174"/>
                  <a:pt x="426894" y="114300"/>
                </a:cubicBezTo>
                <a:lnTo>
                  <a:pt x="426894" y="114300"/>
                </a:lnTo>
                <a:cubicBezTo>
                  <a:pt x="426894" y="177426"/>
                  <a:pt x="375722" y="228600"/>
                  <a:pt x="312593" y="228600"/>
                </a:cubicBezTo>
                <a:lnTo>
                  <a:pt x="114301" y="228600"/>
                </a:lnTo>
              </a:path>
            </a:pathLst>
          </a:custGeom>
          <a:solidFill>
            <a:srgbClr val="FFFFFF"/>
          </a:solidFill>
          <a:ln w="9525">
            <a:solidFill>
              <a:srgbClr val="FBB5FF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1253020" y="6484134"/>
            <a:ext cx="15257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6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634996" y="6475770"/>
            <a:ext cx="731520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Цифровые технологии в образовании: возможности, вызовы и будущее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358085" y="233679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70769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87018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60822" y="2965935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028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Интересные ситуации возникают, когда технологии начинают тесно взаимодействовать с образовательным процессом. Например, цифровые помощники демонстрируют выдающиеся способности, возможно даже лучше школьников, вызывая удивление у учителей и учеников.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660822" y="2363306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Что может случиться, если цифровые помощники сдадут экзамен лучше детей?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68641" y="2993267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028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На одном из уроков робот помог малышу решить задачу. Однако он забыл учитывать важность чувства юмора, что вызвало смех у детей, завязавших оживлённое обсуждение ситуации.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68641" y="2390638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Робот помог малышу найти ответ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660822" y="5170425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028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Учительница случайно включила голосового помощника, и вместо того чтобы извиниться, внезапно весь коридор уже напевал гимн технологий. Это стало подходящим моментом для обсуждения влияния технологий в школе.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660822" y="4567796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Голосовой помощник, и гимн технологий на весь коридор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168641" y="5186171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028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Эти примеры показывают, что современные ИИ и технологические помощники не только облегчают обучение, но и вносят элемент радости и неожиданных моментов в школьную жизнь.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168641" y="4583542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Технологии — это не только полезность, но и веселье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954766" y="1255304"/>
            <a:ext cx="85057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958"/>
              </a:spcBef>
              <a:buNone/>
            </a:pPr>
            <a:r>
              <a:rPr lang="en-US" sz="2683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Весёлые истории: как ИИ и технологии уже изменили наши уроки</a:t>
            </a:r>
            <a:endParaRPr lang="en-US" sz="2683" dirty="0"/>
          </a:p>
        </p:txBody>
      </p:sp>
      <p:sp>
        <p:nvSpPr>
          <p:cNvPr id="12" name="Text 10"/>
          <p:cNvSpPr/>
          <p:nvPr/>
        </p:nvSpPr>
        <p:spPr>
          <a:xfrm>
            <a:off x="10271761" y="233679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954766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071015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15860" y="6438414"/>
            <a:ext cx="426894" cy="228600"/>
          </a:xfrm>
          <a:custGeom>
            <a:avLst/>
            <a:gdLst/>
            <a:ahLst/>
            <a:cxnLst/>
            <a:rect l="l" t="t" r="r" b="b"/>
            <a:pathLst>
              <a:path w="426894" h="228600">
                <a:moveTo>
                  <a:pt x="114301" y="228600"/>
                </a:moveTo>
                <a:cubicBezTo>
                  <a:pt x="51176" y="228600"/>
                  <a:pt x="0" y="177426"/>
                  <a:pt x="0" y="114300"/>
                </a:cubicBezTo>
                <a:lnTo>
                  <a:pt x="0" y="114300"/>
                </a:lnTo>
                <a:cubicBezTo>
                  <a:pt x="0" y="51174"/>
                  <a:pt x="51172" y="0"/>
                  <a:pt x="114301" y="0"/>
                </a:cubicBezTo>
                <a:lnTo>
                  <a:pt x="312593" y="0"/>
                </a:lnTo>
                <a:cubicBezTo>
                  <a:pt x="375718" y="0"/>
                  <a:pt x="426894" y="51174"/>
                  <a:pt x="426894" y="114300"/>
                </a:cubicBezTo>
                <a:lnTo>
                  <a:pt x="426894" y="114300"/>
                </a:lnTo>
                <a:cubicBezTo>
                  <a:pt x="426894" y="177426"/>
                  <a:pt x="375722" y="228600"/>
                  <a:pt x="312593" y="228600"/>
                </a:cubicBezTo>
                <a:lnTo>
                  <a:pt x="114301" y="228600"/>
                </a:lnTo>
              </a:path>
            </a:pathLst>
          </a:custGeom>
          <a:solidFill>
            <a:srgbClr val="FFFFFF"/>
          </a:solidFill>
          <a:ln w="9525">
            <a:solidFill>
              <a:srgbClr val="FBB5FF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1253020" y="6484134"/>
            <a:ext cx="15257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2956561" y="6475770"/>
            <a:ext cx="731520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Цифровые технологии в образовании: возможности, вызовы и будущее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2954766" y="2431162"/>
            <a:ext cx="457200" cy="320095"/>
          </a:xfrm>
          <a:custGeom>
            <a:avLst/>
            <a:gdLst/>
            <a:ahLst/>
            <a:cxnLst/>
            <a:rect l="l" t="t" r="r" b="b"/>
            <a:pathLst>
              <a:path w="457200" h="320095">
                <a:moveTo>
                  <a:pt x="228605" y="34289"/>
                </a:moveTo>
                <a:cubicBezTo>
                  <a:pt x="230392" y="34289"/>
                  <a:pt x="232175" y="34573"/>
                  <a:pt x="233890" y="35217"/>
                </a:cubicBezTo>
                <a:lnTo>
                  <a:pt x="389621" y="91438"/>
                </a:lnTo>
                <a:lnTo>
                  <a:pt x="233890" y="147660"/>
                </a:lnTo>
                <a:cubicBezTo>
                  <a:pt x="232175" y="148303"/>
                  <a:pt x="230388" y="148588"/>
                  <a:pt x="228605" y="148588"/>
                </a:cubicBezTo>
                <a:cubicBezTo>
                  <a:pt x="226817" y="148588"/>
                  <a:pt x="225034" y="148303"/>
                  <a:pt x="223319" y="147660"/>
                </a:cubicBezTo>
                <a:lnTo>
                  <a:pt x="132094" y="114729"/>
                </a:lnTo>
                <a:lnTo>
                  <a:pt x="232674" y="77012"/>
                </a:lnTo>
                <a:cubicBezTo>
                  <a:pt x="238604" y="74797"/>
                  <a:pt x="241603" y="68225"/>
                  <a:pt x="239390" y="62297"/>
                </a:cubicBezTo>
                <a:cubicBezTo>
                  <a:pt x="237177" y="56369"/>
                  <a:pt x="230603" y="53366"/>
                  <a:pt x="224673" y="55581"/>
                </a:cubicBezTo>
                <a:lnTo>
                  <a:pt x="110661" y="98301"/>
                </a:lnTo>
                <a:cubicBezTo>
                  <a:pt x="106948" y="99729"/>
                  <a:pt x="103304" y="101301"/>
                  <a:pt x="99729" y="103016"/>
                </a:cubicBezTo>
                <a:lnTo>
                  <a:pt x="67656" y="91445"/>
                </a:lnTo>
                <a:lnTo>
                  <a:pt x="223388" y="35223"/>
                </a:lnTo>
                <a:cubicBezTo>
                  <a:pt x="225102" y="34580"/>
                  <a:pt x="226890" y="34295"/>
                  <a:pt x="228673" y="34295"/>
                </a:cubicBezTo>
                <a:lnTo>
                  <a:pt x="228605" y="34289"/>
                </a:lnTo>
                <a:moveTo>
                  <a:pt x="11297" y="107581"/>
                </a:moveTo>
                <a:lnTo>
                  <a:pt x="66587" y="127510"/>
                </a:lnTo>
                <a:cubicBezTo>
                  <a:pt x="47156" y="148012"/>
                  <a:pt x="35369" y="175156"/>
                  <a:pt x="34368" y="204445"/>
                </a:cubicBezTo>
                <a:cubicBezTo>
                  <a:pt x="34295" y="204874"/>
                  <a:pt x="34295" y="205303"/>
                  <a:pt x="34295" y="205732"/>
                </a:cubicBezTo>
                <a:cubicBezTo>
                  <a:pt x="34295" y="226019"/>
                  <a:pt x="26582" y="247021"/>
                  <a:pt x="18366" y="263451"/>
                </a:cubicBezTo>
                <a:cubicBezTo>
                  <a:pt x="13721" y="272737"/>
                  <a:pt x="8435" y="281882"/>
                  <a:pt x="2291" y="290310"/>
                </a:cubicBezTo>
                <a:cubicBezTo>
                  <a:pt x="5" y="293383"/>
                  <a:pt x="-640" y="297381"/>
                  <a:pt x="649" y="301027"/>
                </a:cubicBezTo>
                <a:cubicBezTo>
                  <a:pt x="1934" y="304670"/>
                  <a:pt x="4933" y="307384"/>
                  <a:pt x="8650" y="308312"/>
                </a:cubicBezTo>
                <a:lnTo>
                  <a:pt x="54370" y="319743"/>
                </a:lnTo>
                <a:cubicBezTo>
                  <a:pt x="57369" y="320527"/>
                  <a:pt x="60584" y="319958"/>
                  <a:pt x="63226" y="318315"/>
                </a:cubicBezTo>
                <a:cubicBezTo>
                  <a:pt x="65869" y="316673"/>
                  <a:pt x="67725" y="313959"/>
                  <a:pt x="68297" y="310886"/>
                </a:cubicBezTo>
                <a:cubicBezTo>
                  <a:pt x="74441" y="280311"/>
                  <a:pt x="71369" y="252882"/>
                  <a:pt x="66797" y="233234"/>
                </a:cubicBezTo>
                <a:cubicBezTo>
                  <a:pt x="64511" y="223234"/>
                  <a:pt x="61439" y="213017"/>
                  <a:pt x="57223" y="203587"/>
                </a:cubicBezTo>
                <a:cubicBezTo>
                  <a:pt x="58581" y="177157"/>
                  <a:pt x="70939" y="152938"/>
                  <a:pt x="90585" y="136293"/>
                </a:cubicBezTo>
                <a:lnTo>
                  <a:pt x="211670" y="180012"/>
                </a:lnTo>
                <a:cubicBezTo>
                  <a:pt x="217097" y="181942"/>
                  <a:pt x="222812" y="182941"/>
                  <a:pt x="228600" y="182941"/>
                </a:cubicBezTo>
                <a:cubicBezTo>
                  <a:pt x="234388" y="182941"/>
                  <a:pt x="240103" y="181942"/>
                  <a:pt x="245530" y="180012"/>
                </a:cubicBezTo>
                <a:lnTo>
                  <a:pt x="445907" y="107578"/>
                </a:lnTo>
                <a:cubicBezTo>
                  <a:pt x="452692" y="105148"/>
                  <a:pt x="457195" y="98647"/>
                  <a:pt x="457195" y="91432"/>
                </a:cubicBezTo>
                <a:cubicBezTo>
                  <a:pt x="457195" y="84217"/>
                  <a:pt x="452697" y="77786"/>
                  <a:pt x="445907" y="75286"/>
                </a:cubicBezTo>
                <a:lnTo>
                  <a:pt x="245530" y="2922"/>
                </a:lnTo>
                <a:cubicBezTo>
                  <a:pt x="240103" y="992"/>
                  <a:pt x="234388" y="-6"/>
                  <a:pt x="228600" y="-6"/>
                </a:cubicBezTo>
                <a:cubicBezTo>
                  <a:pt x="222812" y="-6"/>
                  <a:pt x="217097" y="992"/>
                  <a:pt x="211670" y="2922"/>
                </a:cubicBezTo>
                <a:lnTo>
                  <a:pt x="11293" y="75286"/>
                </a:lnTo>
                <a:cubicBezTo>
                  <a:pt x="4508" y="77786"/>
                  <a:pt x="5" y="84217"/>
                  <a:pt x="5" y="91432"/>
                </a:cubicBezTo>
                <a:cubicBezTo>
                  <a:pt x="5" y="98647"/>
                  <a:pt x="4503" y="105078"/>
                  <a:pt x="11293" y="107578"/>
                </a:cubicBezTo>
                <a:lnTo>
                  <a:pt x="11297" y="107581"/>
                </a:lnTo>
                <a:moveTo>
                  <a:pt x="354760" y="164730"/>
                </a:moveTo>
                <a:lnTo>
                  <a:pt x="321544" y="176731"/>
                </a:lnTo>
                <a:lnTo>
                  <a:pt x="330615" y="262811"/>
                </a:lnTo>
                <a:cubicBezTo>
                  <a:pt x="327186" y="265311"/>
                  <a:pt x="321471" y="268525"/>
                  <a:pt x="313040" y="271812"/>
                </a:cubicBezTo>
                <a:cubicBezTo>
                  <a:pt x="292896" y="279741"/>
                  <a:pt x="262895" y="285742"/>
                  <a:pt x="228605" y="285742"/>
                </a:cubicBezTo>
                <a:cubicBezTo>
                  <a:pt x="194315" y="285742"/>
                  <a:pt x="164313" y="279741"/>
                  <a:pt x="144096" y="271882"/>
                </a:cubicBezTo>
                <a:cubicBezTo>
                  <a:pt x="135665" y="268595"/>
                  <a:pt x="129950" y="265311"/>
                  <a:pt x="126521" y="262881"/>
                </a:cubicBezTo>
                <a:lnTo>
                  <a:pt x="135592" y="176801"/>
                </a:lnTo>
                <a:lnTo>
                  <a:pt x="102376" y="164801"/>
                </a:lnTo>
                <a:lnTo>
                  <a:pt x="91445" y="268598"/>
                </a:lnTo>
                <a:cubicBezTo>
                  <a:pt x="91445" y="293815"/>
                  <a:pt x="152879" y="320031"/>
                  <a:pt x="228600" y="320031"/>
                </a:cubicBezTo>
                <a:cubicBezTo>
                  <a:pt x="304321" y="320031"/>
                  <a:pt x="365755" y="293815"/>
                  <a:pt x="365755" y="268598"/>
                </a:cubicBezTo>
                <a:lnTo>
                  <a:pt x="354824" y="164730"/>
                </a:lnTo>
                <a:lnTo>
                  <a:pt x="354760" y="164730"/>
                </a:lnTo>
                <a:moveTo>
                  <a:pt x="333902" y="260026"/>
                </a:moveTo>
                <a:cubicBezTo>
                  <a:pt x="333902" y="260026"/>
                  <a:pt x="333829" y="260096"/>
                  <a:pt x="333687" y="260311"/>
                </a:cubicBezTo>
                <a:cubicBezTo>
                  <a:pt x="333829" y="260096"/>
                  <a:pt x="333902" y="260026"/>
                  <a:pt x="333902" y="260026"/>
                </a:cubicBezTo>
                <a:moveTo>
                  <a:pt x="123311" y="260026"/>
                </a:moveTo>
                <a:cubicBezTo>
                  <a:pt x="123311" y="260026"/>
                  <a:pt x="123385" y="260096"/>
                  <a:pt x="123526" y="260311"/>
                </a:cubicBezTo>
                <a:cubicBezTo>
                  <a:pt x="123385" y="260096"/>
                  <a:pt x="123311" y="260026"/>
                  <a:pt x="123311" y="260026"/>
                </a:cubicBez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436998" y="2441717"/>
            <a:ext cx="457200" cy="365760"/>
          </a:xfrm>
          <a:custGeom>
            <a:avLst/>
            <a:gdLst/>
            <a:ahLst/>
            <a:cxnLst/>
            <a:rect l="l" t="t" r="r" b="b"/>
            <a:pathLst>
              <a:path w="457200" h="365760">
                <a:moveTo>
                  <a:pt x="228600" y="0"/>
                </a:moveTo>
                <a:cubicBezTo>
                  <a:pt x="238101" y="0"/>
                  <a:pt x="245745" y="7644"/>
                  <a:pt x="245745" y="17147"/>
                </a:cubicBezTo>
                <a:lnTo>
                  <a:pt x="245745" y="68584"/>
                </a:lnTo>
                <a:lnTo>
                  <a:pt x="320040" y="68584"/>
                </a:lnTo>
                <a:cubicBezTo>
                  <a:pt x="357901" y="68584"/>
                  <a:pt x="388620" y="99300"/>
                  <a:pt x="388620" y="137164"/>
                </a:cubicBezTo>
                <a:lnTo>
                  <a:pt x="388620" y="297184"/>
                </a:lnTo>
                <a:cubicBezTo>
                  <a:pt x="388620" y="335047"/>
                  <a:pt x="357901" y="365764"/>
                  <a:pt x="320040" y="365764"/>
                </a:cubicBezTo>
                <a:lnTo>
                  <a:pt x="137160" y="365764"/>
                </a:lnTo>
                <a:cubicBezTo>
                  <a:pt x="99299" y="365764"/>
                  <a:pt x="68580" y="335047"/>
                  <a:pt x="68580" y="297184"/>
                </a:cubicBezTo>
                <a:lnTo>
                  <a:pt x="68580" y="137164"/>
                </a:lnTo>
                <a:cubicBezTo>
                  <a:pt x="68580" y="99300"/>
                  <a:pt x="99299" y="68584"/>
                  <a:pt x="137160" y="68584"/>
                </a:cubicBezTo>
                <a:lnTo>
                  <a:pt x="211455" y="68584"/>
                </a:lnTo>
                <a:lnTo>
                  <a:pt x="211455" y="17150"/>
                </a:lnTo>
                <a:cubicBezTo>
                  <a:pt x="211455" y="7648"/>
                  <a:pt x="219099" y="7"/>
                  <a:pt x="228600" y="7"/>
                </a:cubicBezTo>
                <a:lnTo>
                  <a:pt x="228600" y="0"/>
                </a:lnTo>
                <a:moveTo>
                  <a:pt x="137160" y="102870"/>
                </a:moveTo>
                <a:cubicBezTo>
                  <a:pt x="118227" y="102870"/>
                  <a:pt x="102870" y="118228"/>
                  <a:pt x="102870" y="137160"/>
                </a:cubicBezTo>
                <a:lnTo>
                  <a:pt x="102870" y="297180"/>
                </a:lnTo>
                <a:cubicBezTo>
                  <a:pt x="102870" y="316112"/>
                  <a:pt x="118227" y="331470"/>
                  <a:pt x="137160" y="331470"/>
                </a:cubicBezTo>
                <a:lnTo>
                  <a:pt x="320040" y="331470"/>
                </a:lnTo>
                <a:cubicBezTo>
                  <a:pt x="338973" y="331470"/>
                  <a:pt x="354330" y="316112"/>
                  <a:pt x="354330" y="297180"/>
                </a:cubicBezTo>
                <a:lnTo>
                  <a:pt x="354330" y="137160"/>
                </a:lnTo>
                <a:cubicBezTo>
                  <a:pt x="354330" y="118228"/>
                  <a:pt x="338973" y="102870"/>
                  <a:pt x="320040" y="102870"/>
                </a:cubicBezTo>
                <a:lnTo>
                  <a:pt x="228600" y="102870"/>
                </a:lnTo>
                <a:lnTo>
                  <a:pt x="137160" y="102870"/>
                </a:lnTo>
                <a:moveTo>
                  <a:pt x="34290" y="160020"/>
                </a:moveTo>
                <a:lnTo>
                  <a:pt x="45720" y="160020"/>
                </a:lnTo>
                <a:lnTo>
                  <a:pt x="45720" y="297180"/>
                </a:lnTo>
                <a:lnTo>
                  <a:pt x="34290" y="297180"/>
                </a:lnTo>
                <a:cubicBezTo>
                  <a:pt x="15357" y="297180"/>
                  <a:pt x="0" y="281822"/>
                  <a:pt x="0" y="262890"/>
                </a:cubicBezTo>
                <a:lnTo>
                  <a:pt x="0" y="194310"/>
                </a:lnTo>
                <a:cubicBezTo>
                  <a:pt x="0" y="175378"/>
                  <a:pt x="15357" y="160020"/>
                  <a:pt x="34290" y="160020"/>
                </a:cubicBezTo>
                <a:lnTo>
                  <a:pt x="34290" y="160020"/>
                </a:lnTo>
                <a:moveTo>
                  <a:pt x="422910" y="160020"/>
                </a:moveTo>
                <a:cubicBezTo>
                  <a:pt x="441843" y="160020"/>
                  <a:pt x="457200" y="175378"/>
                  <a:pt x="457200" y="194310"/>
                </a:cubicBezTo>
                <a:lnTo>
                  <a:pt x="457200" y="262890"/>
                </a:lnTo>
                <a:cubicBezTo>
                  <a:pt x="457200" y="281822"/>
                  <a:pt x="441843" y="297180"/>
                  <a:pt x="422910" y="297180"/>
                </a:cubicBezTo>
                <a:lnTo>
                  <a:pt x="411480" y="297180"/>
                </a:lnTo>
                <a:lnTo>
                  <a:pt x="411480" y="160020"/>
                </a:lnTo>
                <a:lnTo>
                  <a:pt x="422910" y="160020"/>
                </a:lnTo>
                <a:moveTo>
                  <a:pt x="148590" y="274320"/>
                </a:moveTo>
                <a:lnTo>
                  <a:pt x="171450" y="274320"/>
                </a:lnTo>
                <a:cubicBezTo>
                  <a:pt x="177737" y="274320"/>
                  <a:pt x="182880" y="279463"/>
                  <a:pt x="182880" y="285750"/>
                </a:cubicBezTo>
                <a:cubicBezTo>
                  <a:pt x="182880" y="292037"/>
                  <a:pt x="177737" y="297180"/>
                  <a:pt x="171450" y="297180"/>
                </a:cubicBezTo>
                <a:lnTo>
                  <a:pt x="148590" y="297180"/>
                </a:lnTo>
                <a:cubicBezTo>
                  <a:pt x="142304" y="297180"/>
                  <a:pt x="137160" y="292037"/>
                  <a:pt x="137160" y="285750"/>
                </a:cubicBezTo>
                <a:cubicBezTo>
                  <a:pt x="137160" y="279463"/>
                  <a:pt x="142304" y="274320"/>
                  <a:pt x="148590" y="274320"/>
                </a:cubicBezTo>
                <a:moveTo>
                  <a:pt x="217170" y="274320"/>
                </a:moveTo>
                <a:lnTo>
                  <a:pt x="240030" y="274320"/>
                </a:lnTo>
                <a:cubicBezTo>
                  <a:pt x="246316" y="274320"/>
                  <a:pt x="251460" y="279463"/>
                  <a:pt x="251460" y="285750"/>
                </a:cubicBezTo>
                <a:cubicBezTo>
                  <a:pt x="251460" y="292037"/>
                  <a:pt x="246316" y="297180"/>
                  <a:pt x="240030" y="297180"/>
                </a:cubicBezTo>
                <a:lnTo>
                  <a:pt x="217170" y="297180"/>
                </a:lnTo>
                <a:cubicBezTo>
                  <a:pt x="210884" y="297180"/>
                  <a:pt x="205740" y="292037"/>
                  <a:pt x="205740" y="285750"/>
                </a:cubicBezTo>
                <a:cubicBezTo>
                  <a:pt x="205740" y="279463"/>
                  <a:pt x="210884" y="274320"/>
                  <a:pt x="217170" y="274320"/>
                </a:cubicBezTo>
                <a:moveTo>
                  <a:pt x="285750" y="274320"/>
                </a:moveTo>
                <a:lnTo>
                  <a:pt x="308610" y="274320"/>
                </a:lnTo>
                <a:cubicBezTo>
                  <a:pt x="314896" y="274320"/>
                  <a:pt x="320040" y="279463"/>
                  <a:pt x="320040" y="285750"/>
                </a:cubicBezTo>
                <a:cubicBezTo>
                  <a:pt x="320040" y="292037"/>
                  <a:pt x="314897" y="297180"/>
                  <a:pt x="308610" y="297180"/>
                </a:cubicBezTo>
                <a:lnTo>
                  <a:pt x="285750" y="297180"/>
                </a:lnTo>
                <a:cubicBezTo>
                  <a:pt x="279464" y="297180"/>
                  <a:pt x="274320" y="292037"/>
                  <a:pt x="274320" y="285750"/>
                </a:cubicBezTo>
                <a:cubicBezTo>
                  <a:pt x="274320" y="279463"/>
                  <a:pt x="279464" y="274320"/>
                  <a:pt x="285750" y="274320"/>
                </a:cubicBezTo>
                <a:moveTo>
                  <a:pt x="142875" y="182880"/>
                </a:moveTo>
                <a:cubicBezTo>
                  <a:pt x="142875" y="167097"/>
                  <a:pt x="155667" y="154307"/>
                  <a:pt x="171450" y="154307"/>
                </a:cubicBezTo>
                <a:cubicBezTo>
                  <a:pt x="187233" y="154307"/>
                  <a:pt x="200025" y="167101"/>
                  <a:pt x="200025" y="182884"/>
                </a:cubicBezTo>
                <a:cubicBezTo>
                  <a:pt x="200025" y="198666"/>
                  <a:pt x="187233" y="211460"/>
                  <a:pt x="171450" y="211460"/>
                </a:cubicBezTo>
                <a:cubicBezTo>
                  <a:pt x="155667" y="211460"/>
                  <a:pt x="142875" y="198666"/>
                  <a:pt x="142875" y="182887"/>
                </a:cubicBezTo>
                <a:lnTo>
                  <a:pt x="142875" y="182880"/>
                </a:lnTo>
                <a:moveTo>
                  <a:pt x="285750" y="154307"/>
                </a:moveTo>
                <a:cubicBezTo>
                  <a:pt x="301533" y="154307"/>
                  <a:pt x="314325" y="167101"/>
                  <a:pt x="314325" y="182884"/>
                </a:cubicBezTo>
                <a:cubicBezTo>
                  <a:pt x="314325" y="198666"/>
                  <a:pt x="301533" y="211460"/>
                  <a:pt x="285750" y="211460"/>
                </a:cubicBezTo>
                <a:cubicBezTo>
                  <a:pt x="269967" y="211460"/>
                  <a:pt x="257175" y="198666"/>
                  <a:pt x="257175" y="182887"/>
                </a:cubicBezTo>
                <a:cubicBezTo>
                  <a:pt x="257175" y="167105"/>
                  <a:pt x="269967" y="154314"/>
                  <a:pt x="285750" y="154314"/>
                </a:cubicBezTo>
                <a:lnTo>
                  <a:pt x="285750" y="154307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026204" y="4567796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00024" y="85725"/>
                </a:moveTo>
                <a:lnTo>
                  <a:pt x="200024" y="228600"/>
                </a:lnTo>
                <a:cubicBezTo>
                  <a:pt x="200024" y="252265"/>
                  <a:pt x="180825" y="271463"/>
                  <a:pt x="157163" y="271463"/>
                </a:cubicBezTo>
                <a:cubicBezTo>
                  <a:pt x="133500" y="271463"/>
                  <a:pt x="114301" y="252265"/>
                  <a:pt x="114301" y="228600"/>
                </a:cubicBezTo>
                <a:lnTo>
                  <a:pt x="114301" y="85725"/>
                </a:lnTo>
                <a:cubicBezTo>
                  <a:pt x="114301" y="62060"/>
                  <a:pt x="133500" y="42863"/>
                  <a:pt x="157163" y="42863"/>
                </a:cubicBezTo>
                <a:cubicBezTo>
                  <a:pt x="180825" y="42863"/>
                  <a:pt x="200024" y="62060"/>
                  <a:pt x="200024" y="85725"/>
                </a:cubicBezTo>
                <a:moveTo>
                  <a:pt x="71437" y="85725"/>
                </a:moveTo>
                <a:lnTo>
                  <a:pt x="71437" y="228600"/>
                </a:lnTo>
                <a:cubicBezTo>
                  <a:pt x="71437" y="275929"/>
                  <a:pt x="109835" y="314325"/>
                  <a:pt x="157163" y="314325"/>
                </a:cubicBezTo>
                <a:cubicBezTo>
                  <a:pt x="204490" y="314325"/>
                  <a:pt x="242888" y="275929"/>
                  <a:pt x="242888" y="228600"/>
                </a:cubicBezTo>
                <a:lnTo>
                  <a:pt x="242888" y="85725"/>
                </a:lnTo>
                <a:cubicBezTo>
                  <a:pt x="242888" y="38396"/>
                  <a:pt x="204490" y="0"/>
                  <a:pt x="157163" y="0"/>
                </a:cubicBezTo>
                <a:cubicBezTo>
                  <a:pt x="109835" y="0"/>
                  <a:pt x="71437" y="38396"/>
                  <a:pt x="71437" y="85725"/>
                </a:cubicBezTo>
                <a:moveTo>
                  <a:pt x="42861" y="192884"/>
                </a:moveTo>
                <a:cubicBezTo>
                  <a:pt x="42861" y="181005"/>
                  <a:pt x="33306" y="171455"/>
                  <a:pt x="21431" y="171455"/>
                </a:cubicBezTo>
                <a:cubicBezTo>
                  <a:pt x="9555" y="171455"/>
                  <a:pt x="0" y="181010"/>
                  <a:pt x="0" y="192888"/>
                </a:cubicBezTo>
                <a:lnTo>
                  <a:pt x="0" y="228609"/>
                </a:lnTo>
                <a:cubicBezTo>
                  <a:pt x="0" y="308171"/>
                  <a:pt x="59115" y="373894"/>
                  <a:pt x="135732" y="384341"/>
                </a:cubicBezTo>
                <a:lnTo>
                  <a:pt x="135732" y="414347"/>
                </a:lnTo>
                <a:lnTo>
                  <a:pt x="92870" y="414347"/>
                </a:lnTo>
                <a:cubicBezTo>
                  <a:pt x="80995" y="414347"/>
                  <a:pt x="71440" y="423902"/>
                  <a:pt x="71440" y="435780"/>
                </a:cubicBezTo>
                <a:cubicBezTo>
                  <a:pt x="71440" y="447658"/>
                  <a:pt x="80995" y="457214"/>
                  <a:pt x="92870" y="457214"/>
                </a:cubicBezTo>
                <a:lnTo>
                  <a:pt x="157166" y="457214"/>
                </a:lnTo>
                <a:lnTo>
                  <a:pt x="221461" y="457214"/>
                </a:lnTo>
                <a:cubicBezTo>
                  <a:pt x="233336" y="457214"/>
                  <a:pt x="242892" y="447658"/>
                  <a:pt x="242892" y="435785"/>
                </a:cubicBezTo>
                <a:cubicBezTo>
                  <a:pt x="242892" y="423907"/>
                  <a:pt x="233336" y="414356"/>
                  <a:pt x="221461" y="414356"/>
                </a:cubicBezTo>
                <a:lnTo>
                  <a:pt x="178599" y="414356"/>
                </a:lnTo>
                <a:lnTo>
                  <a:pt x="178599" y="384350"/>
                </a:lnTo>
                <a:cubicBezTo>
                  <a:pt x="255216" y="373903"/>
                  <a:pt x="314331" y="308180"/>
                  <a:pt x="314331" y="228618"/>
                </a:cubicBezTo>
                <a:lnTo>
                  <a:pt x="314331" y="192902"/>
                </a:lnTo>
                <a:cubicBezTo>
                  <a:pt x="314331" y="181024"/>
                  <a:pt x="304776" y="171473"/>
                  <a:pt x="292901" y="171473"/>
                </a:cubicBezTo>
                <a:cubicBezTo>
                  <a:pt x="281025" y="171473"/>
                  <a:pt x="271470" y="181028"/>
                  <a:pt x="271470" y="192906"/>
                </a:cubicBezTo>
                <a:lnTo>
                  <a:pt x="271470" y="228627"/>
                </a:lnTo>
                <a:cubicBezTo>
                  <a:pt x="271470" y="291762"/>
                  <a:pt x="220304" y="342927"/>
                  <a:pt x="157169" y="342927"/>
                </a:cubicBezTo>
                <a:cubicBezTo>
                  <a:pt x="94037" y="342927"/>
                  <a:pt x="42868" y="291762"/>
                  <a:pt x="42868" y="228627"/>
                </a:cubicBezTo>
                <a:lnTo>
                  <a:pt x="42861" y="192884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436998" y="458378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moveTo>
                  <a:pt x="158594" y="284054"/>
                </a:moveTo>
                <a:cubicBezTo>
                  <a:pt x="172168" y="298698"/>
                  <a:pt x="195384" y="314325"/>
                  <a:pt x="228605" y="314325"/>
                </a:cubicBezTo>
                <a:cubicBezTo>
                  <a:pt x="261825" y="314325"/>
                  <a:pt x="285041" y="298698"/>
                  <a:pt x="298611" y="284054"/>
                </a:cubicBezTo>
                <a:cubicBezTo>
                  <a:pt x="306649" y="275390"/>
                  <a:pt x="320223" y="274768"/>
                  <a:pt x="328882" y="282806"/>
                </a:cubicBezTo>
                <a:cubicBezTo>
                  <a:pt x="337546" y="290843"/>
                  <a:pt x="338168" y="304417"/>
                  <a:pt x="330130" y="313077"/>
                </a:cubicBezTo>
                <a:cubicBezTo>
                  <a:pt x="310485" y="334328"/>
                  <a:pt x="276551" y="357188"/>
                  <a:pt x="228687" y="357188"/>
                </a:cubicBezTo>
                <a:cubicBezTo>
                  <a:pt x="180823" y="357188"/>
                  <a:pt x="146802" y="334419"/>
                  <a:pt x="127248" y="313077"/>
                </a:cubicBezTo>
                <a:cubicBezTo>
                  <a:pt x="119210" y="304413"/>
                  <a:pt x="119745" y="290843"/>
                  <a:pt x="128496" y="282806"/>
                </a:cubicBezTo>
                <a:cubicBezTo>
                  <a:pt x="137247" y="274768"/>
                  <a:pt x="150730" y="275303"/>
                  <a:pt x="158767" y="284054"/>
                </a:cubicBezTo>
                <a:lnTo>
                  <a:pt x="158594" y="284054"/>
                </a:lnTo>
                <a:moveTo>
                  <a:pt x="128944" y="185738"/>
                </a:moveTo>
                <a:cubicBezTo>
                  <a:pt x="128944" y="169955"/>
                  <a:pt x="141737" y="157163"/>
                  <a:pt x="157519" y="157163"/>
                </a:cubicBezTo>
                <a:cubicBezTo>
                  <a:pt x="173302" y="157163"/>
                  <a:pt x="186094" y="169955"/>
                  <a:pt x="186094" y="185738"/>
                </a:cubicBezTo>
                <a:cubicBezTo>
                  <a:pt x="186094" y="201520"/>
                  <a:pt x="173302" y="214313"/>
                  <a:pt x="157519" y="214313"/>
                </a:cubicBezTo>
                <a:cubicBezTo>
                  <a:pt x="141737" y="214313"/>
                  <a:pt x="128944" y="201520"/>
                  <a:pt x="128944" y="185738"/>
                </a:cubicBezTo>
                <a:moveTo>
                  <a:pt x="300394" y="157163"/>
                </a:moveTo>
                <a:cubicBezTo>
                  <a:pt x="316177" y="157163"/>
                  <a:pt x="328969" y="169955"/>
                  <a:pt x="328969" y="185738"/>
                </a:cubicBezTo>
                <a:cubicBezTo>
                  <a:pt x="328969" y="201520"/>
                  <a:pt x="316177" y="214313"/>
                  <a:pt x="300394" y="214313"/>
                </a:cubicBezTo>
                <a:cubicBezTo>
                  <a:pt x="284612" y="214313"/>
                  <a:pt x="271819" y="201520"/>
                  <a:pt x="271819" y="185738"/>
                </a:cubicBezTo>
                <a:cubicBezTo>
                  <a:pt x="271819" y="169955"/>
                  <a:pt x="284612" y="157163"/>
                  <a:pt x="300394" y="157163"/>
                </a:cubicBezTo>
                <a:lnTo>
                  <a:pt x="300394" y="157163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1092" y="0"/>
            <a:ext cx="2433752" cy="6858000"/>
          </a:xfrm>
          <a:prstGeom prst="rect">
            <a:avLst/>
          </a:prstGeom>
          <a:blipFill>
            <a:blip r:embed="rId3"/>
            <a:srcRect/>
            <a:stretch>
              <a:fillRect l="-214822" r="-214822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34997" y="1255304"/>
            <a:ext cx="109569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Преимущества и ловушки: на что обратить внимание?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62705" y="3233828"/>
            <a:ext cx="50292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82880" indent="-182880" algn="l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Слишком много гаджетов — риск отвлечься.</a:t>
            </a:r>
            <a:endParaRPr lang="en-US" sz="1400" dirty="0"/>
          </a:p>
          <a:p>
            <a:pPr marL="182880" indent="-182880" algn="l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Технические сбои, создающие неудобства.</a:t>
            </a:r>
            <a:endParaRPr lang="en-US" sz="1400" dirty="0"/>
          </a:p>
          <a:p>
            <a:pPr marL="182880" indent="-182880" algn="l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Необходимость обучения и постоянного обновления знаний.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562705" y="2521687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09" y="582287"/>
                </a:moveTo>
                <a:cubicBezTo>
                  <a:pt x="46922" y="582287"/>
                  <a:pt x="0" y="535360"/>
                  <a:pt x="0" y="477475"/>
                </a:cubicBezTo>
                <a:lnTo>
                  <a:pt x="0" y="104812"/>
                </a:lnTo>
                <a:cubicBezTo>
                  <a:pt x="0" y="46926"/>
                  <a:pt x="46922" y="0"/>
                  <a:pt x="104809" y="0"/>
                </a:cubicBezTo>
                <a:lnTo>
                  <a:pt x="4924391" y="0"/>
                </a:lnTo>
                <a:cubicBezTo>
                  <a:pt x="4982278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0"/>
                  <a:pt x="4982278" y="582287"/>
                  <a:pt x="4924391" y="582287"/>
                </a:cubicBezTo>
                <a:lnTo>
                  <a:pt x="104809" y="582287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562705" y="2658847"/>
            <a:ext cx="5029200" cy="307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Ловушки применения технологий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4996" y="3233828"/>
            <a:ext cx="50292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82880" indent="-182880" algn="l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Индивидуальный подход к каждому ребенку.</a:t>
            </a:r>
            <a:endParaRPr lang="en-US" sz="1400" dirty="0"/>
          </a:p>
          <a:p>
            <a:pPr marL="182880" indent="-182880" algn="l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Расширение возможностей для творчества.</a:t>
            </a:r>
            <a:endParaRPr lang="en-US" sz="1400" dirty="0"/>
          </a:p>
          <a:p>
            <a:pPr marL="182880" indent="-182880" algn="l">
              <a:lnSpc>
                <a:spcPct val="100000"/>
              </a:lnSpc>
              <a:buSzPct val="12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Экономия времени учителя.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4996" y="2521687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104809" y="582287"/>
                </a:moveTo>
                <a:cubicBezTo>
                  <a:pt x="46922" y="582287"/>
                  <a:pt x="0" y="535360"/>
                  <a:pt x="0" y="477475"/>
                </a:cubicBezTo>
                <a:lnTo>
                  <a:pt x="0" y="104812"/>
                </a:lnTo>
                <a:cubicBezTo>
                  <a:pt x="0" y="46926"/>
                  <a:pt x="46922" y="0"/>
                  <a:pt x="104809" y="0"/>
                </a:cubicBezTo>
                <a:lnTo>
                  <a:pt x="4924391" y="0"/>
                </a:lnTo>
                <a:cubicBezTo>
                  <a:pt x="4982278" y="0"/>
                  <a:pt x="5029200" y="46926"/>
                  <a:pt x="5029200" y="104812"/>
                </a:cubicBezTo>
                <a:lnTo>
                  <a:pt x="5029200" y="477475"/>
                </a:lnTo>
                <a:cubicBezTo>
                  <a:pt x="5029200" y="535360"/>
                  <a:pt x="4982278" y="582287"/>
                  <a:pt x="4924391" y="582287"/>
                </a:cubicBezTo>
                <a:lnTo>
                  <a:pt x="104809" y="582287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34996" y="2658847"/>
            <a:ext cx="5029200" cy="307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Преимущества использования технологий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124471" y="6438414"/>
            <a:ext cx="426894" cy="228600"/>
          </a:xfrm>
          <a:custGeom>
            <a:avLst/>
            <a:gdLst/>
            <a:ahLst/>
            <a:cxnLst/>
            <a:rect l="l" t="t" r="r" b="b"/>
            <a:pathLst>
              <a:path w="426894" h="228600">
                <a:moveTo>
                  <a:pt x="114301" y="228600"/>
                </a:moveTo>
                <a:cubicBezTo>
                  <a:pt x="51176" y="228600"/>
                  <a:pt x="0" y="177426"/>
                  <a:pt x="0" y="114300"/>
                </a:cubicBezTo>
                <a:lnTo>
                  <a:pt x="0" y="114300"/>
                </a:lnTo>
                <a:cubicBezTo>
                  <a:pt x="0" y="51174"/>
                  <a:pt x="51172" y="0"/>
                  <a:pt x="114301" y="0"/>
                </a:cubicBezTo>
                <a:lnTo>
                  <a:pt x="312593" y="0"/>
                </a:lnTo>
                <a:cubicBezTo>
                  <a:pt x="375718" y="0"/>
                  <a:pt x="426894" y="51174"/>
                  <a:pt x="426894" y="114300"/>
                </a:cubicBezTo>
                <a:lnTo>
                  <a:pt x="426894" y="114300"/>
                </a:lnTo>
                <a:cubicBezTo>
                  <a:pt x="426894" y="177426"/>
                  <a:pt x="375722" y="228600"/>
                  <a:pt x="312593" y="228600"/>
                </a:cubicBezTo>
                <a:lnTo>
                  <a:pt x="114301" y="228600"/>
                </a:lnTo>
              </a:path>
            </a:pathLst>
          </a:custGeom>
          <a:solidFill>
            <a:srgbClr val="FFFFFF"/>
          </a:solidFill>
          <a:ln w="9525">
            <a:solidFill>
              <a:srgbClr val="FBB5FF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261631" y="6484134"/>
            <a:ext cx="15257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34996" y="6475770"/>
            <a:ext cx="713232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Цифровые технологии в образовании: возможности, вызовы и будущее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358085" y="233679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70769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87018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34996" y="2392609"/>
            <a:ext cx="301752" cy="211226"/>
          </a:xfrm>
          <a:custGeom>
            <a:avLst/>
            <a:gdLst/>
            <a:ahLst/>
            <a:cxnLst/>
            <a:rect l="l" t="t" r="r" b="b"/>
            <a:pathLst>
              <a:path w="301752" h="211226">
                <a:moveTo>
                  <a:pt x="241402" y="22631"/>
                </a:moveTo>
                <a:lnTo>
                  <a:pt x="60350" y="22631"/>
                </a:lnTo>
                <a:cubicBezTo>
                  <a:pt x="56201" y="22631"/>
                  <a:pt x="52807" y="26025"/>
                  <a:pt x="52807" y="30174"/>
                </a:cubicBezTo>
                <a:lnTo>
                  <a:pt x="52807" y="135787"/>
                </a:lnTo>
                <a:lnTo>
                  <a:pt x="30175" y="135787"/>
                </a:lnTo>
                <a:lnTo>
                  <a:pt x="30175" y="30174"/>
                </a:lnTo>
                <a:cubicBezTo>
                  <a:pt x="30175" y="13531"/>
                  <a:pt x="43706" y="-2"/>
                  <a:pt x="60350" y="-2"/>
                </a:cubicBezTo>
                <a:lnTo>
                  <a:pt x="241402" y="-2"/>
                </a:lnTo>
                <a:cubicBezTo>
                  <a:pt x="258046" y="-2"/>
                  <a:pt x="271577" y="13529"/>
                  <a:pt x="271577" y="30174"/>
                </a:cubicBezTo>
                <a:lnTo>
                  <a:pt x="271577" y="135787"/>
                </a:lnTo>
                <a:lnTo>
                  <a:pt x="248945" y="135787"/>
                </a:lnTo>
                <a:lnTo>
                  <a:pt x="248945" y="30174"/>
                </a:lnTo>
                <a:cubicBezTo>
                  <a:pt x="248945" y="26025"/>
                  <a:pt x="245551" y="22631"/>
                  <a:pt x="241402" y="22631"/>
                </a:cubicBezTo>
                <a:lnTo>
                  <a:pt x="241402" y="22631"/>
                </a:lnTo>
                <a:moveTo>
                  <a:pt x="45263" y="188596"/>
                </a:moveTo>
                <a:lnTo>
                  <a:pt x="256489" y="188596"/>
                </a:lnTo>
                <a:cubicBezTo>
                  <a:pt x="266344" y="188596"/>
                  <a:pt x="274736" y="182278"/>
                  <a:pt x="277847" y="173508"/>
                </a:cubicBezTo>
                <a:lnTo>
                  <a:pt x="23905" y="173508"/>
                </a:lnTo>
                <a:cubicBezTo>
                  <a:pt x="27016" y="182278"/>
                  <a:pt x="35408" y="188596"/>
                  <a:pt x="45263" y="188596"/>
                </a:cubicBezTo>
                <a:lnTo>
                  <a:pt x="45263" y="188596"/>
                </a:lnTo>
                <a:moveTo>
                  <a:pt x="0" y="165963"/>
                </a:moveTo>
                <a:cubicBezTo>
                  <a:pt x="0" y="157617"/>
                  <a:pt x="6741" y="150875"/>
                  <a:pt x="15088" y="150875"/>
                </a:cubicBezTo>
                <a:lnTo>
                  <a:pt x="286664" y="150875"/>
                </a:lnTo>
                <a:cubicBezTo>
                  <a:pt x="295011" y="150875"/>
                  <a:pt x="301752" y="157617"/>
                  <a:pt x="301752" y="165963"/>
                </a:cubicBezTo>
                <a:cubicBezTo>
                  <a:pt x="301752" y="190951"/>
                  <a:pt x="281477" y="211226"/>
                  <a:pt x="256489" y="211226"/>
                </a:cubicBezTo>
                <a:lnTo>
                  <a:pt x="45263" y="211226"/>
                </a:lnTo>
                <a:cubicBezTo>
                  <a:pt x="20275" y="211226"/>
                  <a:pt x="0" y="190953"/>
                  <a:pt x="0" y="165963"/>
                </a:cubicBezTo>
                <a:lnTo>
                  <a:pt x="0" y="165963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91368" y="2345830"/>
            <a:ext cx="207455" cy="301752"/>
          </a:xfrm>
          <a:custGeom>
            <a:avLst/>
            <a:gdLst/>
            <a:ahLst/>
            <a:cxnLst/>
            <a:rect l="l" t="t" r="r" b="b"/>
            <a:pathLst>
              <a:path w="207455" h="301752">
                <a:moveTo>
                  <a:pt x="132016" y="56579"/>
                </a:moveTo>
                <a:lnTo>
                  <a:pt x="132016" y="150876"/>
                </a:lnTo>
                <a:cubicBezTo>
                  <a:pt x="132016" y="166495"/>
                  <a:pt x="119344" y="179165"/>
                  <a:pt x="103727" y="179165"/>
                </a:cubicBezTo>
                <a:cubicBezTo>
                  <a:pt x="88110" y="179165"/>
                  <a:pt x="75439" y="166495"/>
                  <a:pt x="75439" y="150876"/>
                </a:cubicBezTo>
                <a:lnTo>
                  <a:pt x="75439" y="56578"/>
                </a:lnTo>
                <a:cubicBezTo>
                  <a:pt x="75439" y="40960"/>
                  <a:pt x="88110" y="28289"/>
                  <a:pt x="103727" y="28289"/>
                </a:cubicBezTo>
                <a:cubicBezTo>
                  <a:pt x="119344" y="28289"/>
                  <a:pt x="132016" y="40960"/>
                  <a:pt x="132016" y="56578"/>
                </a:cubicBezTo>
                <a:lnTo>
                  <a:pt x="132016" y="56579"/>
                </a:lnTo>
                <a:moveTo>
                  <a:pt x="47148" y="56579"/>
                </a:moveTo>
                <a:lnTo>
                  <a:pt x="47148" y="150876"/>
                </a:lnTo>
                <a:cubicBezTo>
                  <a:pt x="47148" y="182113"/>
                  <a:pt x="72491" y="207455"/>
                  <a:pt x="103727" y="207455"/>
                </a:cubicBezTo>
                <a:cubicBezTo>
                  <a:pt x="134964" y="207455"/>
                  <a:pt x="160306" y="182113"/>
                  <a:pt x="160306" y="150876"/>
                </a:cubicBezTo>
                <a:lnTo>
                  <a:pt x="160306" y="56578"/>
                </a:lnTo>
                <a:cubicBezTo>
                  <a:pt x="160306" y="25341"/>
                  <a:pt x="134964" y="0"/>
                  <a:pt x="103727" y="0"/>
                </a:cubicBezTo>
                <a:cubicBezTo>
                  <a:pt x="72491" y="0"/>
                  <a:pt x="47148" y="25341"/>
                  <a:pt x="47148" y="56578"/>
                </a:cubicBezTo>
                <a:lnTo>
                  <a:pt x="47148" y="56579"/>
                </a:lnTo>
                <a:moveTo>
                  <a:pt x="28288" y="127303"/>
                </a:moveTo>
                <a:cubicBezTo>
                  <a:pt x="28288" y="119464"/>
                  <a:pt x="21982" y="113160"/>
                  <a:pt x="14144" y="113160"/>
                </a:cubicBezTo>
                <a:cubicBezTo>
                  <a:pt x="6307" y="113160"/>
                  <a:pt x="0" y="119467"/>
                  <a:pt x="0" y="127306"/>
                </a:cubicBezTo>
                <a:lnTo>
                  <a:pt x="0" y="150882"/>
                </a:lnTo>
                <a:cubicBezTo>
                  <a:pt x="0" y="203393"/>
                  <a:pt x="39016" y="246770"/>
                  <a:pt x="89583" y="253665"/>
                </a:cubicBezTo>
                <a:lnTo>
                  <a:pt x="89583" y="273469"/>
                </a:lnTo>
                <a:lnTo>
                  <a:pt x="61295" y="273469"/>
                </a:lnTo>
                <a:cubicBezTo>
                  <a:pt x="53457" y="273469"/>
                  <a:pt x="47150" y="279775"/>
                  <a:pt x="47150" y="287615"/>
                </a:cubicBezTo>
                <a:cubicBezTo>
                  <a:pt x="47150" y="295455"/>
                  <a:pt x="53457" y="301761"/>
                  <a:pt x="61295" y="301761"/>
                </a:cubicBezTo>
                <a:lnTo>
                  <a:pt x="103729" y="301761"/>
                </a:lnTo>
                <a:lnTo>
                  <a:pt x="146164" y="301761"/>
                </a:lnTo>
                <a:cubicBezTo>
                  <a:pt x="154002" y="301761"/>
                  <a:pt x="160308" y="295455"/>
                  <a:pt x="160308" y="287618"/>
                </a:cubicBezTo>
                <a:cubicBezTo>
                  <a:pt x="160308" y="279778"/>
                  <a:pt x="154002" y="273475"/>
                  <a:pt x="146164" y="273475"/>
                </a:cubicBezTo>
                <a:lnTo>
                  <a:pt x="117876" y="273475"/>
                </a:lnTo>
                <a:lnTo>
                  <a:pt x="117876" y="253671"/>
                </a:lnTo>
                <a:cubicBezTo>
                  <a:pt x="168443" y="246776"/>
                  <a:pt x="207459" y="203399"/>
                  <a:pt x="207459" y="150888"/>
                </a:cubicBezTo>
                <a:lnTo>
                  <a:pt x="207459" y="127315"/>
                </a:lnTo>
                <a:cubicBezTo>
                  <a:pt x="207459" y="119476"/>
                  <a:pt x="201152" y="113172"/>
                  <a:pt x="193314" y="113172"/>
                </a:cubicBezTo>
                <a:cubicBezTo>
                  <a:pt x="185477" y="113172"/>
                  <a:pt x="179170" y="119479"/>
                  <a:pt x="179170" y="127318"/>
                </a:cubicBezTo>
                <a:lnTo>
                  <a:pt x="179170" y="150894"/>
                </a:lnTo>
                <a:cubicBezTo>
                  <a:pt x="179170" y="192563"/>
                  <a:pt x="145401" y="226332"/>
                  <a:pt x="103731" y="226332"/>
                </a:cubicBezTo>
                <a:cubicBezTo>
                  <a:pt x="62064" y="226332"/>
                  <a:pt x="28293" y="192563"/>
                  <a:pt x="28293" y="150894"/>
                </a:cubicBezTo>
                <a:lnTo>
                  <a:pt x="28288" y="127303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25395" y="2376005"/>
            <a:ext cx="301752" cy="241402"/>
          </a:xfrm>
          <a:custGeom>
            <a:avLst/>
            <a:gdLst/>
            <a:ahLst/>
            <a:cxnLst/>
            <a:rect l="l" t="t" r="r" b="b"/>
            <a:pathLst>
              <a:path w="301752" h="241402">
                <a:moveTo>
                  <a:pt x="188595" y="22631"/>
                </a:moveTo>
                <a:lnTo>
                  <a:pt x="188595" y="67894"/>
                </a:lnTo>
                <a:lnTo>
                  <a:pt x="113157" y="67894"/>
                </a:lnTo>
                <a:lnTo>
                  <a:pt x="113157" y="22631"/>
                </a:lnTo>
                <a:lnTo>
                  <a:pt x="188595" y="22631"/>
                </a:lnTo>
                <a:moveTo>
                  <a:pt x="113157" y="0"/>
                </a:moveTo>
                <a:cubicBezTo>
                  <a:pt x="100661" y="0"/>
                  <a:pt x="90526" y="10136"/>
                  <a:pt x="90526" y="22631"/>
                </a:cubicBezTo>
                <a:lnTo>
                  <a:pt x="90526" y="67894"/>
                </a:lnTo>
                <a:cubicBezTo>
                  <a:pt x="90526" y="80389"/>
                  <a:pt x="100661" y="90526"/>
                  <a:pt x="113157" y="90526"/>
                </a:cubicBezTo>
                <a:lnTo>
                  <a:pt x="139560" y="90526"/>
                </a:lnTo>
                <a:lnTo>
                  <a:pt x="139560" y="109386"/>
                </a:lnTo>
                <a:lnTo>
                  <a:pt x="11316" y="109386"/>
                </a:lnTo>
                <a:cubicBezTo>
                  <a:pt x="5045" y="109386"/>
                  <a:pt x="0" y="114432"/>
                  <a:pt x="0" y="120703"/>
                </a:cubicBezTo>
                <a:cubicBezTo>
                  <a:pt x="0" y="126975"/>
                  <a:pt x="5045" y="132020"/>
                  <a:pt x="11316" y="132020"/>
                </a:cubicBezTo>
                <a:lnTo>
                  <a:pt x="64122" y="132020"/>
                </a:lnTo>
                <a:lnTo>
                  <a:pt x="64122" y="150881"/>
                </a:lnTo>
                <a:lnTo>
                  <a:pt x="37719" y="150881"/>
                </a:lnTo>
                <a:cubicBezTo>
                  <a:pt x="25223" y="150881"/>
                  <a:pt x="15088" y="161017"/>
                  <a:pt x="15088" y="173512"/>
                </a:cubicBezTo>
                <a:lnTo>
                  <a:pt x="15088" y="218775"/>
                </a:lnTo>
                <a:cubicBezTo>
                  <a:pt x="15088" y="231270"/>
                  <a:pt x="25223" y="241407"/>
                  <a:pt x="37719" y="241407"/>
                </a:cubicBezTo>
                <a:lnTo>
                  <a:pt x="113157" y="241407"/>
                </a:lnTo>
                <a:cubicBezTo>
                  <a:pt x="125653" y="241407"/>
                  <a:pt x="135788" y="231270"/>
                  <a:pt x="135788" y="218775"/>
                </a:cubicBezTo>
                <a:lnTo>
                  <a:pt x="135788" y="173512"/>
                </a:lnTo>
                <a:cubicBezTo>
                  <a:pt x="135788" y="161017"/>
                  <a:pt x="125653" y="150881"/>
                  <a:pt x="113157" y="150881"/>
                </a:cubicBezTo>
                <a:lnTo>
                  <a:pt x="86754" y="150881"/>
                </a:lnTo>
                <a:lnTo>
                  <a:pt x="86754" y="132023"/>
                </a:lnTo>
                <a:lnTo>
                  <a:pt x="214998" y="132023"/>
                </a:lnTo>
                <a:lnTo>
                  <a:pt x="214998" y="150883"/>
                </a:lnTo>
                <a:lnTo>
                  <a:pt x="188595" y="150883"/>
                </a:lnTo>
                <a:cubicBezTo>
                  <a:pt x="176099" y="150883"/>
                  <a:pt x="165964" y="161020"/>
                  <a:pt x="165964" y="173515"/>
                </a:cubicBezTo>
                <a:lnTo>
                  <a:pt x="165964" y="218778"/>
                </a:lnTo>
                <a:cubicBezTo>
                  <a:pt x="165964" y="231273"/>
                  <a:pt x="176099" y="241409"/>
                  <a:pt x="188595" y="241409"/>
                </a:cubicBezTo>
                <a:lnTo>
                  <a:pt x="264033" y="241409"/>
                </a:lnTo>
                <a:cubicBezTo>
                  <a:pt x="276529" y="241409"/>
                  <a:pt x="286664" y="231273"/>
                  <a:pt x="286664" y="218778"/>
                </a:cubicBezTo>
                <a:lnTo>
                  <a:pt x="286664" y="173515"/>
                </a:lnTo>
                <a:cubicBezTo>
                  <a:pt x="286664" y="161020"/>
                  <a:pt x="276529" y="150883"/>
                  <a:pt x="264033" y="150883"/>
                </a:cubicBezTo>
                <a:lnTo>
                  <a:pt x="237630" y="150883"/>
                </a:lnTo>
                <a:lnTo>
                  <a:pt x="237630" y="132025"/>
                </a:lnTo>
                <a:lnTo>
                  <a:pt x="290436" y="132025"/>
                </a:lnTo>
                <a:cubicBezTo>
                  <a:pt x="296707" y="132025"/>
                  <a:pt x="301752" y="126980"/>
                  <a:pt x="301752" y="120711"/>
                </a:cubicBezTo>
                <a:cubicBezTo>
                  <a:pt x="301752" y="114439"/>
                  <a:pt x="296707" y="109396"/>
                  <a:pt x="290436" y="109396"/>
                </a:cubicBezTo>
                <a:lnTo>
                  <a:pt x="162192" y="109396"/>
                </a:lnTo>
                <a:lnTo>
                  <a:pt x="162192" y="90538"/>
                </a:lnTo>
                <a:lnTo>
                  <a:pt x="188595" y="90538"/>
                </a:lnTo>
                <a:cubicBezTo>
                  <a:pt x="201091" y="90538"/>
                  <a:pt x="211226" y="80402"/>
                  <a:pt x="211226" y="67907"/>
                </a:cubicBezTo>
                <a:lnTo>
                  <a:pt x="211226" y="22644"/>
                </a:lnTo>
                <a:cubicBezTo>
                  <a:pt x="211226" y="10149"/>
                  <a:pt x="201091" y="12"/>
                  <a:pt x="188595" y="12"/>
                </a:cubicBezTo>
                <a:lnTo>
                  <a:pt x="113157" y="0"/>
                </a:lnTo>
                <a:moveTo>
                  <a:pt x="37719" y="173507"/>
                </a:moveTo>
                <a:lnTo>
                  <a:pt x="113157" y="173507"/>
                </a:lnTo>
                <a:lnTo>
                  <a:pt x="113157" y="218770"/>
                </a:lnTo>
                <a:lnTo>
                  <a:pt x="37719" y="218770"/>
                </a:lnTo>
                <a:lnTo>
                  <a:pt x="37719" y="173507"/>
                </a:lnTo>
                <a:moveTo>
                  <a:pt x="264033" y="173507"/>
                </a:moveTo>
                <a:lnTo>
                  <a:pt x="264033" y="218770"/>
                </a:lnTo>
                <a:lnTo>
                  <a:pt x="188595" y="218770"/>
                </a:lnTo>
                <a:lnTo>
                  <a:pt x="188595" y="173507"/>
                </a:lnTo>
                <a:lnTo>
                  <a:pt x="264033" y="173507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34996" y="4528218"/>
            <a:ext cx="301752" cy="181882"/>
          </a:xfrm>
          <a:custGeom>
            <a:avLst/>
            <a:gdLst/>
            <a:ahLst/>
            <a:cxnLst/>
            <a:rect l="l" t="t" r="r" b="b"/>
            <a:pathLst>
              <a:path w="301752" h="181882">
                <a:moveTo>
                  <a:pt x="128338" y="284"/>
                </a:moveTo>
                <a:lnTo>
                  <a:pt x="104246" y="24378"/>
                </a:lnTo>
                <a:cubicBezTo>
                  <a:pt x="97031" y="26358"/>
                  <a:pt x="90339" y="29989"/>
                  <a:pt x="84681" y="34987"/>
                </a:cubicBezTo>
                <a:lnTo>
                  <a:pt x="72140" y="46162"/>
                </a:lnTo>
                <a:cubicBezTo>
                  <a:pt x="67330" y="50452"/>
                  <a:pt x="61060" y="52809"/>
                  <a:pt x="54599" y="52809"/>
                </a:cubicBezTo>
                <a:lnTo>
                  <a:pt x="45263" y="52809"/>
                </a:lnTo>
                <a:lnTo>
                  <a:pt x="45263" y="113160"/>
                </a:lnTo>
                <a:cubicBezTo>
                  <a:pt x="54880" y="113443"/>
                  <a:pt x="64029" y="117356"/>
                  <a:pt x="70863" y="124192"/>
                </a:cubicBezTo>
                <a:lnTo>
                  <a:pt x="87647" y="140976"/>
                </a:lnTo>
                <a:lnTo>
                  <a:pt x="90948" y="144278"/>
                </a:lnTo>
                <a:lnTo>
                  <a:pt x="90948" y="144278"/>
                </a:lnTo>
                <a:lnTo>
                  <a:pt x="103679" y="157008"/>
                </a:lnTo>
                <a:cubicBezTo>
                  <a:pt x="106603" y="159930"/>
                  <a:pt x="111413" y="159930"/>
                  <a:pt x="114334" y="157008"/>
                </a:cubicBezTo>
                <a:cubicBezTo>
                  <a:pt x="115136" y="156205"/>
                  <a:pt x="115749" y="155263"/>
                  <a:pt x="116078" y="154272"/>
                </a:cubicBezTo>
                <a:cubicBezTo>
                  <a:pt x="117400" y="150642"/>
                  <a:pt x="120462" y="147906"/>
                  <a:pt x="124234" y="147059"/>
                </a:cubicBezTo>
                <a:cubicBezTo>
                  <a:pt x="128006" y="146209"/>
                  <a:pt x="131965" y="147342"/>
                  <a:pt x="134702" y="150123"/>
                </a:cubicBezTo>
                <a:lnTo>
                  <a:pt x="139796" y="155121"/>
                </a:lnTo>
                <a:cubicBezTo>
                  <a:pt x="145266" y="160591"/>
                  <a:pt x="154129" y="160591"/>
                  <a:pt x="159551" y="155121"/>
                </a:cubicBezTo>
                <a:cubicBezTo>
                  <a:pt x="162098" y="152575"/>
                  <a:pt x="163465" y="149323"/>
                  <a:pt x="163607" y="145975"/>
                </a:cubicBezTo>
                <a:cubicBezTo>
                  <a:pt x="163794" y="141826"/>
                  <a:pt x="166247" y="138148"/>
                  <a:pt x="170019" y="136357"/>
                </a:cubicBezTo>
                <a:cubicBezTo>
                  <a:pt x="173791" y="134565"/>
                  <a:pt x="178176" y="134942"/>
                  <a:pt x="181522" y="137346"/>
                </a:cubicBezTo>
                <a:cubicBezTo>
                  <a:pt x="185955" y="140505"/>
                  <a:pt x="192132" y="140082"/>
                  <a:pt x="196091" y="136120"/>
                </a:cubicBezTo>
                <a:cubicBezTo>
                  <a:pt x="200523" y="131688"/>
                  <a:pt x="200523" y="124522"/>
                  <a:pt x="196091" y="120136"/>
                </a:cubicBezTo>
                <a:lnTo>
                  <a:pt x="160351" y="84398"/>
                </a:lnTo>
                <a:lnTo>
                  <a:pt x="143471" y="99958"/>
                </a:lnTo>
                <a:cubicBezTo>
                  <a:pt x="130598" y="111841"/>
                  <a:pt x="110846" y="112028"/>
                  <a:pt x="97737" y="100382"/>
                </a:cubicBezTo>
                <a:cubicBezTo>
                  <a:pt x="82792" y="87087"/>
                  <a:pt x="82460" y="63889"/>
                  <a:pt x="96983" y="50168"/>
                </a:cubicBezTo>
                <a:lnTo>
                  <a:pt x="130034" y="18956"/>
                </a:lnTo>
                <a:cubicBezTo>
                  <a:pt x="142952" y="6791"/>
                  <a:pt x="160019" y="2"/>
                  <a:pt x="177795" y="2"/>
                </a:cubicBezTo>
                <a:cubicBezTo>
                  <a:pt x="194817" y="2"/>
                  <a:pt x="211272" y="6273"/>
                  <a:pt x="223954" y="17540"/>
                </a:cubicBezTo>
                <a:lnTo>
                  <a:pt x="238146" y="30176"/>
                </a:lnTo>
                <a:lnTo>
                  <a:pt x="256486" y="30176"/>
                </a:lnTo>
                <a:lnTo>
                  <a:pt x="275346" y="30176"/>
                </a:lnTo>
                <a:lnTo>
                  <a:pt x="294205" y="30176"/>
                </a:lnTo>
                <a:cubicBezTo>
                  <a:pt x="298354" y="30176"/>
                  <a:pt x="301749" y="33570"/>
                  <a:pt x="301749" y="37720"/>
                </a:cubicBezTo>
                <a:lnTo>
                  <a:pt x="301749" y="135789"/>
                </a:lnTo>
                <a:cubicBezTo>
                  <a:pt x="301749" y="144134"/>
                  <a:pt x="295008" y="150876"/>
                  <a:pt x="286661" y="150876"/>
                </a:cubicBezTo>
                <a:lnTo>
                  <a:pt x="271574" y="150876"/>
                </a:lnTo>
                <a:cubicBezTo>
                  <a:pt x="266009" y="150876"/>
                  <a:pt x="261106" y="147859"/>
                  <a:pt x="258514" y="143332"/>
                </a:cubicBezTo>
                <a:lnTo>
                  <a:pt x="218483" y="143332"/>
                </a:lnTo>
                <a:cubicBezTo>
                  <a:pt x="216881" y="146491"/>
                  <a:pt x="214760" y="149508"/>
                  <a:pt x="212120" y="152149"/>
                </a:cubicBezTo>
                <a:cubicBezTo>
                  <a:pt x="204057" y="160212"/>
                  <a:pt x="192883" y="163371"/>
                  <a:pt x="182415" y="161625"/>
                </a:cubicBezTo>
                <a:cubicBezTo>
                  <a:pt x="180719" y="165067"/>
                  <a:pt x="178408" y="168273"/>
                  <a:pt x="175532" y="171149"/>
                </a:cubicBezTo>
                <a:cubicBezTo>
                  <a:pt x="162659" y="184021"/>
                  <a:pt x="142530" y="185294"/>
                  <a:pt x="128196" y="174968"/>
                </a:cubicBezTo>
                <a:cubicBezTo>
                  <a:pt x="116362" y="184775"/>
                  <a:pt x="98727" y="184162"/>
                  <a:pt x="87650" y="173035"/>
                </a:cubicBezTo>
                <a:lnTo>
                  <a:pt x="74967" y="160305"/>
                </a:lnTo>
                <a:lnTo>
                  <a:pt x="71666" y="157004"/>
                </a:lnTo>
                <a:lnTo>
                  <a:pt x="54880" y="140220"/>
                </a:lnTo>
                <a:cubicBezTo>
                  <a:pt x="52288" y="137626"/>
                  <a:pt x="48893" y="136118"/>
                  <a:pt x="45263" y="135835"/>
                </a:cubicBezTo>
                <a:cubicBezTo>
                  <a:pt x="45263" y="144132"/>
                  <a:pt x="38473" y="150874"/>
                  <a:pt x="30175" y="150874"/>
                </a:cubicBezTo>
                <a:lnTo>
                  <a:pt x="15088" y="150874"/>
                </a:lnTo>
                <a:cubicBezTo>
                  <a:pt x="6741" y="150874"/>
                  <a:pt x="0" y="144132"/>
                  <a:pt x="0" y="135787"/>
                </a:cubicBezTo>
                <a:lnTo>
                  <a:pt x="0" y="37718"/>
                </a:lnTo>
                <a:cubicBezTo>
                  <a:pt x="0" y="33570"/>
                  <a:pt x="3395" y="30174"/>
                  <a:pt x="7544" y="30174"/>
                </a:cubicBezTo>
                <a:lnTo>
                  <a:pt x="26403" y="30174"/>
                </a:lnTo>
                <a:lnTo>
                  <a:pt x="45263" y="30174"/>
                </a:lnTo>
                <a:lnTo>
                  <a:pt x="54599" y="30174"/>
                </a:lnTo>
                <a:cubicBezTo>
                  <a:pt x="55544" y="30174"/>
                  <a:pt x="56437" y="29845"/>
                  <a:pt x="57098" y="29232"/>
                </a:cubicBezTo>
                <a:lnTo>
                  <a:pt x="69593" y="18104"/>
                </a:lnTo>
                <a:cubicBezTo>
                  <a:pt x="82746" y="6458"/>
                  <a:pt x="99675" y="0"/>
                  <a:pt x="117261" y="0"/>
                </a:cubicBezTo>
                <a:lnTo>
                  <a:pt x="122116" y="0"/>
                </a:lnTo>
                <a:cubicBezTo>
                  <a:pt x="124189" y="0"/>
                  <a:pt x="126313" y="94"/>
                  <a:pt x="128338" y="284"/>
                </a:cubicBezTo>
                <a:lnTo>
                  <a:pt x="128338" y="284"/>
                </a:lnTo>
                <a:moveTo>
                  <a:pt x="256489" y="120700"/>
                </a:moveTo>
                <a:lnTo>
                  <a:pt x="256489" y="52806"/>
                </a:lnTo>
                <a:lnTo>
                  <a:pt x="233858" y="52806"/>
                </a:lnTo>
                <a:cubicBezTo>
                  <a:pt x="231076" y="52806"/>
                  <a:pt x="228387" y="51769"/>
                  <a:pt x="226362" y="49930"/>
                </a:cubicBezTo>
                <a:lnTo>
                  <a:pt x="208963" y="34465"/>
                </a:lnTo>
                <a:cubicBezTo>
                  <a:pt x="200381" y="26828"/>
                  <a:pt x="189301" y="22630"/>
                  <a:pt x="177798" y="22630"/>
                </a:cubicBezTo>
                <a:cubicBezTo>
                  <a:pt x="165822" y="22630"/>
                  <a:pt x="154319" y="27204"/>
                  <a:pt x="145595" y="35407"/>
                </a:cubicBezTo>
                <a:lnTo>
                  <a:pt x="112544" y="66620"/>
                </a:lnTo>
                <a:cubicBezTo>
                  <a:pt x="107689" y="71240"/>
                  <a:pt x="107783" y="79020"/>
                  <a:pt x="112780" y="83451"/>
                </a:cubicBezTo>
                <a:cubicBezTo>
                  <a:pt x="117164" y="87365"/>
                  <a:pt x="123812" y="87271"/>
                  <a:pt x="128103" y="83309"/>
                </a:cubicBezTo>
                <a:lnTo>
                  <a:pt x="162002" y="52002"/>
                </a:lnTo>
                <a:cubicBezTo>
                  <a:pt x="166576" y="47759"/>
                  <a:pt x="173743" y="48041"/>
                  <a:pt x="177985" y="52662"/>
                </a:cubicBezTo>
                <a:cubicBezTo>
                  <a:pt x="182228" y="57282"/>
                  <a:pt x="181947" y="64403"/>
                  <a:pt x="177325" y="68646"/>
                </a:cubicBezTo>
                <a:lnTo>
                  <a:pt x="176947" y="69023"/>
                </a:lnTo>
                <a:lnTo>
                  <a:pt x="212026" y="104102"/>
                </a:lnTo>
                <a:cubicBezTo>
                  <a:pt x="216742" y="108816"/>
                  <a:pt x="219805" y="114617"/>
                  <a:pt x="221172" y="120651"/>
                </a:cubicBezTo>
                <a:lnTo>
                  <a:pt x="256438" y="120651"/>
                </a:lnTo>
                <a:lnTo>
                  <a:pt x="256489" y="120700"/>
                </a:lnTo>
                <a:moveTo>
                  <a:pt x="30175" y="128245"/>
                </a:moveTo>
                <a:cubicBezTo>
                  <a:pt x="30175" y="124078"/>
                  <a:pt x="26799" y="120700"/>
                  <a:pt x="22631" y="120700"/>
                </a:cubicBezTo>
                <a:cubicBezTo>
                  <a:pt x="18464" y="120700"/>
                  <a:pt x="15088" y="124078"/>
                  <a:pt x="15088" y="128245"/>
                </a:cubicBezTo>
                <a:cubicBezTo>
                  <a:pt x="15088" y="132412"/>
                  <a:pt x="18464" y="135789"/>
                  <a:pt x="22631" y="135789"/>
                </a:cubicBezTo>
                <a:cubicBezTo>
                  <a:pt x="26799" y="135789"/>
                  <a:pt x="30175" y="132412"/>
                  <a:pt x="30175" y="128245"/>
                </a:cubicBezTo>
                <a:moveTo>
                  <a:pt x="279121" y="135789"/>
                </a:moveTo>
                <a:cubicBezTo>
                  <a:pt x="283288" y="135789"/>
                  <a:pt x="286664" y="132412"/>
                  <a:pt x="286664" y="128245"/>
                </a:cubicBezTo>
                <a:cubicBezTo>
                  <a:pt x="286664" y="124078"/>
                  <a:pt x="283288" y="120700"/>
                  <a:pt x="279121" y="120700"/>
                </a:cubicBezTo>
                <a:cubicBezTo>
                  <a:pt x="274953" y="120700"/>
                  <a:pt x="271577" y="124078"/>
                  <a:pt x="271577" y="128245"/>
                </a:cubicBezTo>
                <a:cubicBezTo>
                  <a:pt x="271577" y="132412"/>
                  <a:pt x="274953" y="135789"/>
                  <a:pt x="279121" y="135789"/>
                </a:cubicBez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391368" y="4468283"/>
            <a:ext cx="207455" cy="301752"/>
          </a:xfrm>
          <a:custGeom>
            <a:avLst/>
            <a:gdLst/>
            <a:ahLst/>
            <a:cxnLst/>
            <a:rect l="l" t="t" r="r" b="b"/>
            <a:pathLst>
              <a:path w="207455" h="301752">
                <a:moveTo>
                  <a:pt x="165727" y="146691"/>
                </a:moveTo>
                <a:cubicBezTo>
                  <a:pt x="174214" y="134551"/>
                  <a:pt x="179164" y="119756"/>
                  <a:pt x="179164" y="103727"/>
                </a:cubicBezTo>
                <a:cubicBezTo>
                  <a:pt x="179164" y="62058"/>
                  <a:pt x="145394" y="28289"/>
                  <a:pt x="103725" y="28289"/>
                </a:cubicBezTo>
                <a:cubicBezTo>
                  <a:pt x="62058" y="28289"/>
                  <a:pt x="28286" y="62058"/>
                  <a:pt x="28286" y="103727"/>
                </a:cubicBezTo>
                <a:cubicBezTo>
                  <a:pt x="28286" y="119756"/>
                  <a:pt x="33236" y="134551"/>
                  <a:pt x="41723" y="146691"/>
                </a:cubicBezTo>
                <a:cubicBezTo>
                  <a:pt x="43904" y="149814"/>
                  <a:pt x="46497" y="153350"/>
                  <a:pt x="49266" y="157122"/>
                </a:cubicBezTo>
                <a:lnTo>
                  <a:pt x="49266" y="157122"/>
                </a:lnTo>
                <a:cubicBezTo>
                  <a:pt x="56869" y="167554"/>
                  <a:pt x="65946" y="180049"/>
                  <a:pt x="72723" y="192367"/>
                </a:cubicBezTo>
                <a:cubicBezTo>
                  <a:pt x="78853" y="203565"/>
                  <a:pt x="81976" y="215234"/>
                  <a:pt x="83509" y="226254"/>
                </a:cubicBezTo>
                <a:lnTo>
                  <a:pt x="54807" y="226314"/>
                </a:lnTo>
                <a:cubicBezTo>
                  <a:pt x="53511" y="219241"/>
                  <a:pt x="51330" y="212346"/>
                  <a:pt x="47853" y="205982"/>
                </a:cubicBezTo>
                <a:cubicBezTo>
                  <a:pt x="42018" y="195372"/>
                  <a:pt x="34769" y="185415"/>
                  <a:pt x="27521" y="175454"/>
                </a:cubicBezTo>
                <a:lnTo>
                  <a:pt x="27521" y="175454"/>
                </a:lnTo>
                <a:lnTo>
                  <a:pt x="27521" y="175454"/>
                </a:lnTo>
                <a:cubicBezTo>
                  <a:pt x="24457" y="171268"/>
                  <a:pt x="21390" y="167086"/>
                  <a:pt x="18445" y="162840"/>
                </a:cubicBezTo>
                <a:cubicBezTo>
                  <a:pt x="6833" y="146102"/>
                  <a:pt x="-2" y="125710"/>
                  <a:pt x="-2" y="103727"/>
                </a:cubicBezTo>
                <a:cubicBezTo>
                  <a:pt x="-2" y="46443"/>
                  <a:pt x="46439" y="0"/>
                  <a:pt x="103725" y="0"/>
                </a:cubicBezTo>
                <a:cubicBezTo>
                  <a:pt x="161012" y="0"/>
                  <a:pt x="207452" y="46443"/>
                  <a:pt x="207452" y="103727"/>
                </a:cubicBezTo>
                <a:cubicBezTo>
                  <a:pt x="207452" y="125710"/>
                  <a:pt x="200617" y="146102"/>
                  <a:pt x="188947" y="162840"/>
                </a:cubicBezTo>
                <a:cubicBezTo>
                  <a:pt x="186001" y="167083"/>
                  <a:pt x="182935" y="171268"/>
                  <a:pt x="179871" y="175454"/>
                </a:cubicBezTo>
                <a:lnTo>
                  <a:pt x="179871" y="175454"/>
                </a:lnTo>
                <a:lnTo>
                  <a:pt x="179871" y="175454"/>
                </a:lnTo>
                <a:cubicBezTo>
                  <a:pt x="172623" y="185354"/>
                  <a:pt x="165372" y="195315"/>
                  <a:pt x="159539" y="205982"/>
                </a:cubicBezTo>
                <a:cubicBezTo>
                  <a:pt x="156062" y="212346"/>
                  <a:pt x="153881" y="219244"/>
                  <a:pt x="152585" y="226314"/>
                </a:cubicBezTo>
                <a:lnTo>
                  <a:pt x="123941" y="226314"/>
                </a:lnTo>
                <a:cubicBezTo>
                  <a:pt x="125475" y="215294"/>
                  <a:pt x="128597" y="203565"/>
                  <a:pt x="134727" y="192427"/>
                </a:cubicBezTo>
                <a:cubicBezTo>
                  <a:pt x="141505" y="180110"/>
                  <a:pt x="150581" y="167614"/>
                  <a:pt x="158184" y="157183"/>
                </a:cubicBezTo>
                <a:lnTo>
                  <a:pt x="158184" y="157183"/>
                </a:lnTo>
                <a:lnTo>
                  <a:pt x="158184" y="157183"/>
                </a:lnTo>
                <a:lnTo>
                  <a:pt x="158184" y="157183"/>
                </a:lnTo>
                <a:cubicBezTo>
                  <a:pt x="160953" y="153411"/>
                  <a:pt x="163488" y="149874"/>
                  <a:pt x="165669" y="146751"/>
                </a:cubicBezTo>
                <a:lnTo>
                  <a:pt x="165727" y="146691"/>
                </a:lnTo>
              </a:path>
              <a:path w="207455" h="301752">
                <a:moveTo>
                  <a:pt x="103727" y="75438"/>
                </a:moveTo>
                <a:cubicBezTo>
                  <a:pt x="88110" y="75438"/>
                  <a:pt x="75439" y="88109"/>
                  <a:pt x="75439" y="103727"/>
                </a:cubicBezTo>
                <a:cubicBezTo>
                  <a:pt x="75439" y="108914"/>
                  <a:pt x="71196" y="113157"/>
                  <a:pt x="66010" y="113157"/>
                </a:cubicBezTo>
                <a:cubicBezTo>
                  <a:pt x="60824" y="113157"/>
                  <a:pt x="56581" y="108914"/>
                  <a:pt x="56581" y="103727"/>
                </a:cubicBezTo>
                <a:cubicBezTo>
                  <a:pt x="56581" y="77677"/>
                  <a:pt x="77679" y="56579"/>
                  <a:pt x="103729" y="56579"/>
                </a:cubicBezTo>
                <a:cubicBezTo>
                  <a:pt x="108916" y="56579"/>
                  <a:pt x="113158" y="60821"/>
                  <a:pt x="113158" y="66008"/>
                </a:cubicBezTo>
                <a:cubicBezTo>
                  <a:pt x="113158" y="71195"/>
                  <a:pt x="108916" y="75438"/>
                  <a:pt x="103729" y="75438"/>
                </a:cubicBezTo>
                <a:lnTo>
                  <a:pt x="103727" y="75438"/>
                </a:lnTo>
              </a:path>
              <a:path w="207455" h="301752">
                <a:moveTo>
                  <a:pt x="103727" y="301752"/>
                </a:moveTo>
                <a:cubicBezTo>
                  <a:pt x="77677" y="301752"/>
                  <a:pt x="56579" y="280653"/>
                  <a:pt x="56579" y="254603"/>
                </a:cubicBezTo>
                <a:lnTo>
                  <a:pt x="56579" y="245174"/>
                </a:lnTo>
                <a:lnTo>
                  <a:pt x="150878" y="245174"/>
                </a:lnTo>
                <a:lnTo>
                  <a:pt x="150878" y="254603"/>
                </a:lnTo>
                <a:cubicBezTo>
                  <a:pt x="150878" y="280653"/>
                  <a:pt x="129779" y="301752"/>
                  <a:pt x="103729" y="301752"/>
                </a:cubicBezTo>
                <a:lnTo>
                  <a:pt x="103727" y="301752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025395" y="4485045"/>
            <a:ext cx="301752" cy="268229"/>
          </a:xfrm>
          <a:custGeom>
            <a:avLst/>
            <a:gdLst/>
            <a:ahLst/>
            <a:cxnLst/>
            <a:rect l="l" t="t" r="r" b="b"/>
            <a:pathLst>
              <a:path w="301752" h="268229">
                <a:moveTo>
                  <a:pt x="145638" y="114995"/>
                </a:moveTo>
                <a:lnTo>
                  <a:pt x="186760" y="156120"/>
                </a:lnTo>
                <a:lnTo>
                  <a:pt x="274875" y="38563"/>
                </a:lnTo>
                <a:cubicBezTo>
                  <a:pt x="277389" y="35210"/>
                  <a:pt x="277023" y="30549"/>
                  <a:pt x="274090" y="27614"/>
                </a:cubicBezTo>
                <a:cubicBezTo>
                  <a:pt x="271157" y="24680"/>
                  <a:pt x="266495" y="24315"/>
                  <a:pt x="263143" y="26828"/>
                </a:cubicBezTo>
                <a:lnTo>
                  <a:pt x="145638" y="114995"/>
                </a:lnTo>
                <a:moveTo>
                  <a:pt x="104304" y="168482"/>
                </a:moveTo>
                <a:cubicBezTo>
                  <a:pt x="101736" y="167959"/>
                  <a:pt x="99116" y="167646"/>
                  <a:pt x="96392" y="167646"/>
                </a:cubicBezTo>
                <a:cubicBezTo>
                  <a:pt x="75541" y="167646"/>
                  <a:pt x="58673" y="184514"/>
                  <a:pt x="58673" y="205364"/>
                </a:cubicBezTo>
                <a:cubicBezTo>
                  <a:pt x="58673" y="207354"/>
                  <a:pt x="58830" y="209293"/>
                  <a:pt x="59092" y="211179"/>
                </a:cubicBezTo>
                <a:cubicBezTo>
                  <a:pt x="60821" y="222391"/>
                  <a:pt x="57939" y="233759"/>
                  <a:pt x="51862" y="242613"/>
                </a:cubicBezTo>
                <a:lnTo>
                  <a:pt x="51494" y="243085"/>
                </a:lnTo>
                <a:lnTo>
                  <a:pt x="96337" y="243085"/>
                </a:lnTo>
                <a:cubicBezTo>
                  <a:pt x="117188" y="243085"/>
                  <a:pt x="134056" y="226216"/>
                  <a:pt x="134056" y="205367"/>
                </a:cubicBezTo>
                <a:cubicBezTo>
                  <a:pt x="134056" y="202641"/>
                  <a:pt x="133794" y="200023"/>
                  <a:pt x="133218" y="197457"/>
                </a:cubicBezTo>
                <a:lnTo>
                  <a:pt x="104195" y="168434"/>
                </a:lnTo>
                <a:lnTo>
                  <a:pt x="104304" y="168482"/>
                </a:lnTo>
                <a:moveTo>
                  <a:pt x="201169" y="178804"/>
                </a:moveTo>
                <a:cubicBezTo>
                  <a:pt x="191163" y="192162"/>
                  <a:pt x="175707" y="200335"/>
                  <a:pt x="159102" y="201121"/>
                </a:cubicBezTo>
                <a:cubicBezTo>
                  <a:pt x="159207" y="202534"/>
                  <a:pt x="159259" y="203950"/>
                  <a:pt x="159259" y="205364"/>
                </a:cubicBezTo>
                <a:cubicBezTo>
                  <a:pt x="159259" y="240097"/>
                  <a:pt x="131126" y="268229"/>
                  <a:pt x="96395" y="268229"/>
                </a:cubicBezTo>
                <a:lnTo>
                  <a:pt x="16765" y="268229"/>
                </a:lnTo>
                <a:cubicBezTo>
                  <a:pt x="7492" y="268229"/>
                  <a:pt x="0" y="260737"/>
                  <a:pt x="0" y="251464"/>
                </a:cubicBezTo>
                <a:cubicBezTo>
                  <a:pt x="0" y="242192"/>
                  <a:pt x="7492" y="234700"/>
                  <a:pt x="16765" y="234700"/>
                </a:cubicBezTo>
                <a:lnTo>
                  <a:pt x="19910" y="234700"/>
                </a:lnTo>
                <a:cubicBezTo>
                  <a:pt x="29391" y="234700"/>
                  <a:pt x="35679" y="224328"/>
                  <a:pt x="34264" y="215001"/>
                </a:cubicBezTo>
                <a:cubicBezTo>
                  <a:pt x="33793" y="211858"/>
                  <a:pt x="33531" y="208663"/>
                  <a:pt x="33531" y="205361"/>
                </a:cubicBezTo>
                <a:cubicBezTo>
                  <a:pt x="33531" y="170628"/>
                  <a:pt x="61663" y="142496"/>
                  <a:pt x="96395" y="142496"/>
                </a:cubicBezTo>
                <a:cubicBezTo>
                  <a:pt x="97810" y="142496"/>
                  <a:pt x="99225" y="142550"/>
                  <a:pt x="100637" y="142655"/>
                </a:cubicBezTo>
                <a:cubicBezTo>
                  <a:pt x="101422" y="126049"/>
                  <a:pt x="109542" y="110647"/>
                  <a:pt x="122901" y="100588"/>
                </a:cubicBezTo>
                <a:lnTo>
                  <a:pt x="248055" y="6711"/>
                </a:lnTo>
                <a:cubicBezTo>
                  <a:pt x="261414" y="-3294"/>
                  <a:pt x="280065" y="-1985"/>
                  <a:pt x="291903" y="9801"/>
                </a:cubicBezTo>
                <a:cubicBezTo>
                  <a:pt x="303744" y="21587"/>
                  <a:pt x="305053" y="40291"/>
                  <a:pt x="295047" y="53648"/>
                </a:cubicBezTo>
                <a:lnTo>
                  <a:pt x="201169" y="178804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34997" y="1255304"/>
            <a:ext cx="776762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Как обучить себя и коллег?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8867504" y="0"/>
            <a:ext cx="3324496" cy="6857999"/>
          </a:xfrm>
          <a:prstGeom prst="rect">
            <a:avLst/>
          </a:prstGeom>
          <a:blipFill>
            <a:blip r:embed="rId3"/>
            <a:srcRect/>
            <a:stretch>
              <a:fillRect l="-109256" r="-109256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4996" y="3316475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95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Просматривайте профессиональные курсы для педагогов.</a:t>
            </a:r>
            <a:endParaRPr lang="en-US" sz="950" dirty="0"/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95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Они дают структурированную информацию и новые навыки.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634995" y="282904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Где искать знания: онлайн-курсы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344219" y="3311137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95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Участвуйте в мероприятиях с экспертами.</a:t>
            </a:r>
            <a:endParaRPr lang="en-US" sz="950" dirty="0"/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95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Они помогают углубить знания и задать вопросы специалистам.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3344219" y="282370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Где искать знания: вебинары и мастер-классы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025395" y="3311137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95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Общайтесь и обменивайтесь опытом.</a:t>
            </a:r>
            <a:endParaRPr lang="en-US" sz="950" dirty="0"/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95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Сообщества способствуют расширению круга знаний и контактов.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6025395" y="282370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Где искать знания: профессиональные сообщества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34995" y="539132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95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Работайте вместе с коллегами над новыми темами.</a:t>
            </a:r>
            <a:endParaRPr lang="en-US" sz="950" dirty="0"/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95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Совместность помогает лучше понять и закрепить материал.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634996" y="4903891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Лайфхак: учитесь командой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344219" y="539132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95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Разделяйте обучение на небольшие шаги.</a:t>
            </a:r>
            <a:endParaRPr lang="en-US" sz="950" dirty="0"/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95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Это делает процесс проще и минимизирует нагрузку.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3344219" y="4903891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Лайфхак: постепенный подход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025395" y="539132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95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Добавьте элементы творчества, такие как шутки или музыка.</a:t>
            </a:r>
            <a:endParaRPr lang="en-US" sz="950" dirty="0"/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95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Это сделает процесс обучения более интересным.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6025395" y="4903891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Лайфхак: не бойтесь экспериментировать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1115860" y="6438414"/>
            <a:ext cx="426894" cy="228600"/>
          </a:xfrm>
          <a:custGeom>
            <a:avLst/>
            <a:gdLst/>
            <a:ahLst/>
            <a:cxnLst/>
            <a:rect l="l" t="t" r="r" b="b"/>
            <a:pathLst>
              <a:path w="426894" h="228600">
                <a:moveTo>
                  <a:pt x="114301" y="228600"/>
                </a:moveTo>
                <a:cubicBezTo>
                  <a:pt x="51176" y="228600"/>
                  <a:pt x="0" y="177426"/>
                  <a:pt x="0" y="114300"/>
                </a:cubicBezTo>
                <a:lnTo>
                  <a:pt x="0" y="114300"/>
                </a:lnTo>
                <a:cubicBezTo>
                  <a:pt x="0" y="51174"/>
                  <a:pt x="51172" y="0"/>
                  <a:pt x="114301" y="0"/>
                </a:cubicBezTo>
                <a:lnTo>
                  <a:pt x="312593" y="0"/>
                </a:lnTo>
                <a:cubicBezTo>
                  <a:pt x="375718" y="0"/>
                  <a:pt x="426894" y="51174"/>
                  <a:pt x="426894" y="114300"/>
                </a:cubicBezTo>
                <a:lnTo>
                  <a:pt x="426894" y="114300"/>
                </a:lnTo>
                <a:cubicBezTo>
                  <a:pt x="426894" y="177426"/>
                  <a:pt x="375722" y="228600"/>
                  <a:pt x="312593" y="228600"/>
                </a:cubicBezTo>
                <a:lnTo>
                  <a:pt x="114301" y="228600"/>
                </a:lnTo>
              </a:path>
            </a:pathLst>
          </a:custGeom>
          <a:solidFill>
            <a:srgbClr val="FFFFFF"/>
          </a:solidFill>
          <a:ln w="9525">
            <a:solidFill>
              <a:srgbClr val="FBB5FF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11253020" y="6484134"/>
            <a:ext cx="15257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9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634996" y="6475770"/>
            <a:ext cx="731520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Цифровые технологии в образовании: возможности, вызовы и будущее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670769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787018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10358085" y="233679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34996" y="2407451"/>
            <a:ext cx="365760" cy="292608"/>
          </a:xfrm>
          <a:custGeom>
            <a:avLst/>
            <a:gdLst/>
            <a:ahLst/>
            <a:cxnLst/>
            <a:rect l="l" t="t" r="r" b="b"/>
            <a:pathLst>
              <a:path w="365760" h="292608">
                <a:moveTo>
                  <a:pt x="182880" y="0"/>
                </a:moveTo>
                <a:cubicBezTo>
                  <a:pt x="190480" y="0"/>
                  <a:pt x="196596" y="6116"/>
                  <a:pt x="196596" y="13717"/>
                </a:cubicBezTo>
                <a:lnTo>
                  <a:pt x="196596" y="54867"/>
                </a:lnTo>
                <a:lnTo>
                  <a:pt x="256032" y="54867"/>
                </a:lnTo>
                <a:cubicBezTo>
                  <a:pt x="286321" y="54867"/>
                  <a:pt x="310896" y="79440"/>
                  <a:pt x="310896" y="109731"/>
                </a:cubicBezTo>
                <a:lnTo>
                  <a:pt x="310896" y="237747"/>
                </a:lnTo>
                <a:cubicBezTo>
                  <a:pt x="310896" y="268038"/>
                  <a:pt x="286321" y="292611"/>
                  <a:pt x="256032" y="292611"/>
                </a:cubicBezTo>
                <a:lnTo>
                  <a:pt x="109728" y="292611"/>
                </a:lnTo>
                <a:cubicBezTo>
                  <a:pt x="79439" y="292611"/>
                  <a:pt x="54864" y="268038"/>
                  <a:pt x="54864" y="237747"/>
                </a:cubicBezTo>
                <a:lnTo>
                  <a:pt x="54864" y="109731"/>
                </a:lnTo>
                <a:cubicBezTo>
                  <a:pt x="54864" y="79440"/>
                  <a:pt x="79439" y="54867"/>
                  <a:pt x="109728" y="54867"/>
                </a:cubicBezTo>
                <a:lnTo>
                  <a:pt x="169164" y="54867"/>
                </a:lnTo>
                <a:lnTo>
                  <a:pt x="169164" y="13720"/>
                </a:lnTo>
                <a:cubicBezTo>
                  <a:pt x="169164" y="6118"/>
                  <a:pt x="175280" y="6"/>
                  <a:pt x="182880" y="6"/>
                </a:cubicBezTo>
                <a:lnTo>
                  <a:pt x="182880" y="0"/>
                </a:lnTo>
                <a:moveTo>
                  <a:pt x="109728" y="82296"/>
                </a:moveTo>
                <a:cubicBezTo>
                  <a:pt x="94582" y="82296"/>
                  <a:pt x="82296" y="94583"/>
                  <a:pt x="82296" y="109728"/>
                </a:cubicBezTo>
                <a:lnTo>
                  <a:pt x="82296" y="237744"/>
                </a:lnTo>
                <a:cubicBezTo>
                  <a:pt x="82296" y="252889"/>
                  <a:pt x="94582" y="265176"/>
                  <a:pt x="109728" y="265176"/>
                </a:cubicBezTo>
                <a:lnTo>
                  <a:pt x="256032" y="265176"/>
                </a:lnTo>
                <a:cubicBezTo>
                  <a:pt x="271178" y="265176"/>
                  <a:pt x="283464" y="252889"/>
                  <a:pt x="283464" y="237744"/>
                </a:cubicBezTo>
                <a:lnTo>
                  <a:pt x="283464" y="109728"/>
                </a:lnTo>
                <a:cubicBezTo>
                  <a:pt x="283464" y="94583"/>
                  <a:pt x="271178" y="82296"/>
                  <a:pt x="256032" y="82296"/>
                </a:cubicBezTo>
                <a:lnTo>
                  <a:pt x="182880" y="82296"/>
                </a:lnTo>
                <a:lnTo>
                  <a:pt x="109728" y="82296"/>
                </a:lnTo>
                <a:moveTo>
                  <a:pt x="27432" y="128016"/>
                </a:moveTo>
                <a:lnTo>
                  <a:pt x="36576" y="128016"/>
                </a:lnTo>
                <a:lnTo>
                  <a:pt x="36576" y="237744"/>
                </a:lnTo>
                <a:lnTo>
                  <a:pt x="27432" y="237744"/>
                </a:lnTo>
                <a:cubicBezTo>
                  <a:pt x="12286" y="237744"/>
                  <a:pt x="0" y="225457"/>
                  <a:pt x="0" y="210312"/>
                </a:cubicBezTo>
                <a:lnTo>
                  <a:pt x="0" y="155448"/>
                </a:lnTo>
                <a:cubicBezTo>
                  <a:pt x="0" y="140303"/>
                  <a:pt x="12286" y="128016"/>
                  <a:pt x="27432" y="128016"/>
                </a:cubicBezTo>
                <a:lnTo>
                  <a:pt x="27432" y="128016"/>
                </a:lnTo>
                <a:moveTo>
                  <a:pt x="338328" y="128016"/>
                </a:moveTo>
                <a:cubicBezTo>
                  <a:pt x="353474" y="128016"/>
                  <a:pt x="365760" y="140303"/>
                  <a:pt x="365760" y="155448"/>
                </a:cubicBezTo>
                <a:lnTo>
                  <a:pt x="365760" y="210312"/>
                </a:lnTo>
                <a:cubicBezTo>
                  <a:pt x="365760" y="225457"/>
                  <a:pt x="353474" y="237744"/>
                  <a:pt x="338328" y="237744"/>
                </a:cubicBezTo>
                <a:lnTo>
                  <a:pt x="329184" y="237744"/>
                </a:lnTo>
                <a:lnTo>
                  <a:pt x="329184" y="128016"/>
                </a:lnTo>
                <a:lnTo>
                  <a:pt x="338328" y="128016"/>
                </a:lnTo>
                <a:moveTo>
                  <a:pt x="118872" y="219456"/>
                </a:moveTo>
                <a:lnTo>
                  <a:pt x="137160" y="219456"/>
                </a:lnTo>
                <a:cubicBezTo>
                  <a:pt x="142189" y="219456"/>
                  <a:pt x="146304" y="223570"/>
                  <a:pt x="146304" y="228600"/>
                </a:cubicBezTo>
                <a:cubicBezTo>
                  <a:pt x="146304" y="233630"/>
                  <a:pt x="142189" y="237744"/>
                  <a:pt x="137160" y="237744"/>
                </a:cubicBezTo>
                <a:lnTo>
                  <a:pt x="118872" y="237744"/>
                </a:lnTo>
                <a:cubicBezTo>
                  <a:pt x="113843" y="237744"/>
                  <a:pt x="109728" y="233630"/>
                  <a:pt x="109728" y="228600"/>
                </a:cubicBezTo>
                <a:cubicBezTo>
                  <a:pt x="109728" y="223570"/>
                  <a:pt x="113843" y="219456"/>
                  <a:pt x="118872" y="219456"/>
                </a:cubicBezTo>
                <a:moveTo>
                  <a:pt x="173736" y="219456"/>
                </a:moveTo>
                <a:lnTo>
                  <a:pt x="192024" y="219456"/>
                </a:lnTo>
                <a:cubicBezTo>
                  <a:pt x="197053" y="219456"/>
                  <a:pt x="201168" y="223570"/>
                  <a:pt x="201168" y="228600"/>
                </a:cubicBezTo>
                <a:cubicBezTo>
                  <a:pt x="201168" y="233630"/>
                  <a:pt x="197053" y="237744"/>
                  <a:pt x="192024" y="237744"/>
                </a:cubicBezTo>
                <a:lnTo>
                  <a:pt x="173736" y="237744"/>
                </a:lnTo>
                <a:cubicBezTo>
                  <a:pt x="168707" y="237744"/>
                  <a:pt x="164592" y="233630"/>
                  <a:pt x="164592" y="228600"/>
                </a:cubicBezTo>
                <a:cubicBezTo>
                  <a:pt x="164592" y="223570"/>
                  <a:pt x="168707" y="219456"/>
                  <a:pt x="173736" y="219456"/>
                </a:cubicBezTo>
                <a:lnTo>
                  <a:pt x="173736" y="219456"/>
                </a:lnTo>
                <a:moveTo>
                  <a:pt x="228600" y="219456"/>
                </a:moveTo>
                <a:lnTo>
                  <a:pt x="246888" y="219456"/>
                </a:lnTo>
                <a:cubicBezTo>
                  <a:pt x="251917" y="219456"/>
                  <a:pt x="256032" y="223570"/>
                  <a:pt x="256032" y="228600"/>
                </a:cubicBezTo>
                <a:cubicBezTo>
                  <a:pt x="256032" y="233630"/>
                  <a:pt x="251917" y="237744"/>
                  <a:pt x="246888" y="237744"/>
                </a:cubicBezTo>
                <a:lnTo>
                  <a:pt x="228600" y="237744"/>
                </a:lnTo>
                <a:cubicBezTo>
                  <a:pt x="223571" y="237744"/>
                  <a:pt x="219456" y="233630"/>
                  <a:pt x="219456" y="228600"/>
                </a:cubicBezTo>
                <a:cubicBezTo>
                  <a:pt x="219456" y="223570"/>
                  <a:pt x="223571" y="219456"/>
                  <a:pt x="228600" y="219456"/>
                </a:cubicBezTo>
                <a:moveTo>
                  <a:pt x="114300" y="146304"/>
                </a:moveTo>
                <a:cubicBezTo>
                  <a:pt x="114300" y="133678"/>
                  <a:pt x="124534" y="123445"/>
                  <a:pt x="137160" y="123445"/>
                </a:cubicBezTo>
                <a:cubicBezTo>
                  <a:pt x="149786" y="123445"/>
                  <a:pt x="160020" y="133681"/>
                  <a:pt x="160020" y="146307"/>
                </a:cubicBezTo>
                <a:cubicBezTo>
                  <a:pt x="160020" y="158933"/>
                  <a:pt x="149786" y="169168"/>
                  <a:pt x="137160" y="169168"/>
                </a:cubicBezTo>
                <a:cubicBezTo>
                  <a:pt x="124534" y="169168"/>
                  <a:pt x="114300" y="158933"/>
                  <a:pt x="114300" y="146310"/>
                </a:cubicBezTo>
                <a:lnTo>
                  <a:pt x="114300" y="146304"/>
                </a:lnTo>
                <a:moveTo>
                  <a:pt x="228600" y="123445"/>
                </a:moveTo>
                <a:cubicBezTo>
                  <a:pt x="241226" y="123445"/>
                  <a:pt x="251460" y="133681"/>
                  <a:pt x="251460" y="146307"/>
                </a:cubicBezTo>
                <a:cubicBezTo>
                  <a:pt x="251460" y="158933"/>
                  <a:pt x="241226" y="169168"/>
                  <a:pt x="228600" y="169168"/>
                </a:cubicBezTo>
                <a:cubicBezTo>
                  <a:pt x="215974" y="169168"/>
                  <a:pt x="205740" y="158933"/>
                  <a:pt x="205740" y="146310"/>
                </a:cubicBezTo>
                <a:cubicBezTo>
                  <a:pt x="205740" y="133684"/>
                  <a:pt x="215974" y="123451"/>
                  <a:pt x="228600" y="123451"/>
                </a:cubicBezTo>
                <a:lnTo>
                  <a:pt x="228600" y="123445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908205" y="2430641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292608" y="27431"/>
                </a:moveTo>
                <a:lnTo>
                  <a:pt x="73152" y="27431"/>
                </a:lnTo>
                <a:cubicBezTo>
                  <a:pt x="68123" y="27431"/>
                  <a:pt x="64008" y="31546"/>
                  <a:pt x="64008" y="36574"/>
                </a:cubicBezTo>
                <a:lnTo>
                  <a:pt x="64008" y="164590"/>
                </a:lnTo>
                <a:lnTo>
                  <a:pt x="36576" y="164590"/>
                </a:lnTo>
                <a:lnTo>
                  <a:pt x="36576" y="36574"/>
                </a:lnTo>
                <a:cubicBezTo>
                  <a:pt x="36576" y="16401"/>
                  <a:pt x="52977" y="-3"/>
                  <a:pt x="73152" y="-3"/>
                </a:cubicBezTo>
                <a:lnTo>
                  <a:pt x="292608" y="-3"/>
                </a:lnTo>
                <a:cubicBezTo>
                  <a:pt x="312783" y="-3"/>
                  <a:pt x="329184" y="16399"/>
                  <a:pt x="329184" y="36574"/>
                </a:cubicBezTo>
                <a:lnTo>
                  <a:pt x="329184" y="164590"/>
                </a:lnTo>
                <a:lnTo>
                  <a:pt x="301752" y="164590"/>
                </a:lnTo>
                <a:lnTo>
                  <a:pt x="301752" y="36574"/>
                </a:lnTo>
                <a:cubicBezTo>
                  <a:pt x="301752" y="31546"/>
                  <a:pt x="297637" y="27431"/>
                  <a:pt x="292608" y="27431"/>
                </a:cubicBezTo>
                <a:lnTo>
                  <a:pt x="292608" y="27431"/>
                </a:lnTo>
                <a:moveTo>
                  <a:pt x="54864" y="228601"/>
                </a:moveTo>
                <a:lnTo>
                  <a:pt x="310896" y="228601"/>
                </a:lnTo>
                <a:cubicBezTo>
                  <a:pt x="322842" y="228601"/>
                  <a:pt x="333014" y="220943"/>
                  <a:pt x="336784" y="210312"/>
                </a:cubicBezTo>
                <a:lnTo>
                  <a:pt x="28976" y="210312"/>
                </a:lnTo>
                <a:cubicBezTo>
                  <a:pt x="32746" y="220943"/>
                  <a:pt x="42918" y="228601"/>
                  <a:pt x="54864" y="228601"/>
                </a:cubicBezTo>
                <a:lnTo>
                  <a:pt x="54864" y="228601"/>
                </a:lnTo>
                <a:moveTo>
                  <a:pt x="0" y="201167"/>
                </a:moveTo>
                <a:cubicBezTo>
                  <a:pt x="0" y="191051"/>
                  <a:pt x="8171" y="182878"/>
                  <a:pt x="18288" y="182878"/>
                </a:cubicBezTo>
                <a:lnTo>
                  <a:pt x="347472" y="182878"/>
                </a:lnTo>
                <a:cubicBezTo>
                  <a:pt x="357589" y="182878"/>
                  <a:pt x="365760" y="191051"/>
                  <a:pt x="365760" y="201167"/>
                </a:cubicBezTo>
                <a:cubicBezTo>
                  <a:pt x="365760" y="231455"/>
                  <a:pt x="341185" y="256032"/>
                  <a:pt x="310896" y="256032"/>
                </a:cubicBezTo>
                <a:lnTo>
                  <a:pt x="54864" y="256032"/>
                </a:lnTo>
                <a:cubicBezTo>
                  <a:pt x="24575" y="256032"/>
                  <a:pt x="0" y="231458"/>
                  <a:pt x="0" y="201167"/>
                </a:cubicBezTo>
                <a:lnTo>
                  <a:pt x="0" y="201167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6" y="4521130"/>
            <a:ext cx="365760" cy="312381"/>
          </a:xfrm>
          <a:custGeom>
            <a:avLst/>
            <a:gdLst/>
            <a:ahLst/>
            <a:cxnLst/>
            <a:rect l="l" t="t" r="r" b="b"/>
            <a:pathLst>
              <a:path w="365760" h="312381">
                <a:moveTo>
                  <a:pt x="161307" y="303881"/>
                </a:moveTo>
                <a:lnTo>
                  <a:pt x="159523" y="302238"/>
                </a:lnTo>
                <a:lnTo>
                  <a:pt x="34363" y="186010"/>
                </a:lnTo>
                <a:cubicBezTo>
                  <a:pt x="12432" y="165649"/>
                  <a:pt x="0" y="137076"/>
                  <a:pt x="0" y="107143"/>
                </a:cubicBezTo>
                <a:lnTo>
                  <a:pt x="0" y="104785"/>
                </a:lnTo>
                <a:cubicBezTo>
                  <a:pt x="0" y="54492"/>
                  <a:pt x="35720" y="11346"/>
                  <a:pt x="85153" y="1915"/>
                </a:cubicBezTo>
                <a:cubicBezTo>
                  <a:pt x="113298" y="-3514"/>
                  <a:pt x="142087" y="2986"/>
                  <a:pt x="165020" y="19130"/>
                </a:cubicBezTo>
                <a:cubicBezTo>
                  <a:pt x="171450" y="23703"/>
                  <a:pt x="177448" y="28989"/>
                  <a:pt x="182880" y="35062"/>
                </a:cubicBezTo>
                <a:cubicBezTo>
                  <a:pt x="185879" y="31632"/>
                  <a:pt x="189094" y="28489"/>
                  <a:pt x="192525" y="25559"/>
                </a:cubicBezTo>
                <a:cubicBezTo>
                  <a:pt x="195169" y="23272"/>
                  <a:pt x="197883" y="21129"/>
                  <a:pt x="200740" y="19130"/>
                </a:cubicBezTo>
                <a:lnTo>
                  <a:pt x="200740" y="19130"/>
                </a:lnTo>
                <a:cubicBezTo>
                  <a:pt x="223673" y="2986"/>
                  <a:pt x="252462" y="-3514"/>
                  <a:pt x="280607" y="1843"/>
                </a:cubicBezTo>
                <a:cubicBezTo>
                  <a:pt x="330043" y="11274"/>
                  <a:pt x="365760" y="54492"/>
                  <a:pt x="365760" y="104785"/>
                </a:cubicBezTo>
                <a:lnTo>
                  <a:pt x="365760" y="107143"/>
                </a:lnTo>
                <a:cubicBezTo>
                  <a:pt x="365760" y="137076"/>
                  <a:pt x="353331" y="165649"/>
                  <a:pt x="331397" y="186010"/>
                </a:cubicBezTo>
                <a:lnTo>
                  <a:pt x="206237" y="302238"/>
                </a:lnTo>
                <a:lnTo>
                  <a:pt x="204452" y="303881"/>
                </a:lnTo>
                <a:cubicBezTo>
                  <a:pt x="198593" y="309310"/>
                  <a:pt x="190879" y="312381"/>
                  <a:pt x="182880" y="312381"/>
                </a:cubicBezTo>
                <a:cubicBezTo>
                  <a:pt x="174881" y="312381"/>
                  <a:pt x="167163" y="309382"/>
                  <a:pt x="161307" y="303881"/>
                </a:cubicBezTo>
                <a:lnTo>
                  <a:pt x="161307" y="303881"/>
                </a:lnTo>
                <a:moveTo>
                  <a:pt x="170806" y="72994"/>
                </a:moveTo>
                <a:cubicBezTo>
                  <a:pt x="170521" y="72778"/>
                  <a:pt x="170305" y="72494"/>
                  <a:pt x="170093" y="72207"/>
                </a:cubicBezTo>
                <a:lnTo>
                  <a:pt x="157376" y="57918"/>
                </a:lnTo>
                <a:lnTo>
                  <a:pt x="157302" y="57847"/>
                </a:lnTo>
                <a:lnTo>
                  <a:pt x="157302" y="57847"/>
                </a:lnTo>
                <a:cubicBezTo>
                  <a:pt x="140799" y="39344"/>
                  <a:pt x="115869" y="30913"/>
                  <a:pt x="91579" y="35558"/>
                </a:cubicBezTo>
                <a:cubicBezTo>
                  <a:pt x="58287" y="41915"/>
                  <a:pt x="34286" y="70920"/>
                  <a:pt x="34286" y="104782"/>
                </a:cubicBezTo>
                <a:lnTo>
                  <a:pt x="34286" y="107140"/>
                </a:lnTo>
                <a:cubicBezTo>
                  <a:pt x="34286" y="127501"/>
                  <a:pt x="42787" y="147003"/>
                  <a:pt x="57717" y="160860"/>
                </a:cubicBezTo>
                <a:lnTo>
                  <a:pt x="182876" y="277088"/>
                </a:lnTo>
                <a:lnTo>
                  <a:pt x="308036" y="160860"/>
                </a:lnTo>
                <a:cubicBezTo>
                  <a:pt x="322966" y="147000"/>
                  <a:pt x="331466" y="127498"/>
                  <a:pt x="331466" y="107140"/>
                </a:cubicBezTo>
                <a:lnTo>
                  <a:pt x="331466" y="104782"/>
                </a:lnTo>
                <a:cubicBezTo>
                  <a:pt x="331466" y="70992"/>
                  <a:pt x="307461" y="41918"/>
                  <a:pt x="274243" y="35558"/>
                </a:cubicBezTo>
                <a:cubicBezTo>
                  <a:pt x="249953" y="30916"/>
                  <a:pt x="224950" y="39416"/>
                  <a:pt x="208520" y="57847"/>
                </a:cubicBezTo>
                <a:cubicBezTo>
                  <a:pt x="208520" y="57847"/>
                  <a:pt x="208520" y="57847"/>
                  <a:pt x="208447" y="57918"/>
                </a:cubicBezTo>
                <a:cubicBezTo>
                  <a:pt x="208373" y="57990"/>
                  <a:pt x="208447" y="57918"/>
                  <a:pt x="208373" y="57990"/>
                </a:cubicBezTo>
                <a:lnTo>
                  <a:pt x="195656" y="72279"/>
                </a:lnTo>
                <a:cubicBezTo>
                  <a:pt x="195440" y="72563"/>
                  <a:pt x="195155" y="72778"/>
                  <a:pt x="194943" y="73066"/>
                </a:cubicBezTo>
                <a:cubicBezTo>
                  <a:pt x="191728" y="76280"/>
                  <a:pt x="187371" y="78067"/>
                  <a:pt x="182869" y="78067"/>
                </a:cubicBezTo>
                <a:cubicBezTo>
                  <a:pt x="178370" y="78067"/>
                  <a:pt x="174010" y="76280"/>
                  <a:pt x="170795" y="73066"/>
                </a:cubicBezTo>
                <a:lnTo>
                  <a:pt x="170806" y="72994"/>
                </a:ln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908205" y="449312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126875" y="227243"/>
                </a:moveTo>
                <a:cubicBezTo>
                  <a:pt x="137734" y="238958"/>
                  <a:pt x="156308" y="251460"/>
                  <a:pt x="182884" y="251460"/>
                </a:cubicBezTo>
                <a:cubicBezTo>
                  <a:pt x="209460" y="251460"/>
                  <a:pt x="228033" y="238958"/>
                  <a:pt x="238889" y="227243"/>
                </a:cubicBezTo>
                <a:cubicBezTo>
                  <a:pt x="245319" y="220312"/>
                  <a:pt x="256178" y="219815"/>
                  <a:pt x="263106" y="226245"/>
                </a:cubicBezTo>
                <a:cubicBezTo>
                  <a:pt x="270037" y="232675"/>
                  <a:pt x="270534" y="243534"/>
                  <a:pt x="264104" y="250461"/>
                </a:cubicBezTo>
                <a:cubicBezTo>
                  <a:pt x="248388" y="267462"/>
                  <a:pt x="221241" y="285750"/>
                  <a:pt x="182949" y="285750"/>
                </a:cubicBezTo>
                <a:cubicBezTo>
                  <a:pt x="144658" y="285750"/>
                  <a:pt x="117442" y="267535"/>
                  <a:pt x="101798" y="250461"/>
                </a:cubicBezTo>
                <a:cubicBezTo>
                  <a:pt x="95368" y="243530"/>
                  <a:pt x="95796" y="232675"/>
                  <a:pt x="102797" y="226245"/>
                </a:cubicBezTo>
                <a:cubicBezTo>
                  <a:pt x="109797" y="219815"/>
                  <a:pt x="120584" y="220242"/>
                  <a:pt x="127014" y="227243"/>
                </a:cubicBezTo>
                <a:lnTo>
                  <a:pt x="126875" y="227243"/>
                </a:lnTo>
                <a:moveTo>
                  <a:pt x="103155" y="148590"/>
                </a:moveTo>
                <a:cubicBezTo>
                  <a:pt x="103155" y="135964"/>
                  <a:pt x="113389" y="125730"/>
                  <a:pt x="126015" y="125730"/>
                </a:cubicBezTo>
                <a:cubicBezTo>
                  <a:pt x="138641" y="125730"/>
                  <a:pt x="148875" y="135964"/>
                  <a:pt x="148875" y="148590"/>
                </a:cubicBezTo>
                <a:cubicBezTo>
                  <a:pt x="148875" y="161216"/>
                  <a:pt x="138641" y="171450"/>
                  <a:pt x="126015" y="171450"/>
                </a:cubicBezTo>
                <a:cubicBezTo>
                  <a:pt x="113389" y="171450"/>
                  <a:pt x="103155" y="161216"/>
                  <a:pt x="103155" y="148590"/>
                </a:cubicBezTo>
                <a:moveTo>
                  <a:pt x="240315" y="125730"/>
                </a:moveTo>
                <a:cubicBezTo>
                  <a:pt x="252941" y="125730"/>
                  <a:pt x="263175" y="135964"/>
                  <a:pt x="263175" y="148590"/>
                </a:cubicBezTo>
                <a:cubicBezTo>
                  <a:pt x="263175" y="161216"/>
                  <a:pt x="252941" y="171450"/>
                  <a:pt x="240315" y="171450"/>
                </a:cubicBezTo>
                <a:cubicBezTo>
                  <a:pt x="227689" y="171450"/>
                  <a:pt x="217455" y="161216"/>
                  <a:pt x="217455" y="148590"/>
                </a:cubicBezTo>
                <a:cubicBezTo>
                  <a:pt x="217455" y="135964"/>
                  <a:pt x="227689" y="125730"/>
                  <a:pt x="240315" y="125730"/>
                </a:cubicBezTo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4996" y="1251674"/>
            <a:ext cx="81049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Будущее за нами: смешное и серьёзное о цифровом образовании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0358085" y="233679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70769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87018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115860" y="6438414"/>
            <a:ext cx="426894" cy="228600"/>
          </a:xfrm>
          <a:custGeom>
            <a:avLst/>
            <a:gdLst/>
            <a:ahLst/>
            <a:cxnLst/>
            <a:rect l="l" t="t" r="r" b="b"/>
            <a:pathLst>
              <a:path w="426894" h="228600">
                <a:moveTo>
                  <a:pt x="114301" y="228600"/>
                </a:moveTo>
                <a:cubicBezTo>
                  <a:pt x="51176" y="228600"/>
                  <a:pt x="0" y="177426"/>
                  <a:pt x="0" y="114300"/>
                </a:cubicBezTo>
                <a:lnTo>
                  <a:pt x="0" y="114300"/>
                </a:lnTo>
                <a:cubicBezTo>
                  <a:pt x="0" y="51174"/>
                  <a:pt x="51172" y="0"/>
                  <a:pt x="114301" y="0"/>
                </a:cubicBezTo>
                <a:lnTo>
                  <a:pt x="312593" y="0"/>
                </a:lnTo>
                <a:cubicBezTo>
                  <a:pt x="375718" y="0"/>
                  <a:pt x="426894" y="51174"/>
                  <a:pt x="426894" y="114300"/>
                </a:cubicBezTo>
                <a:lnTo>
                  <a:pt x="426894" y="114300"/>
                </a:lnTo>
                <a:cubicBezTo>
                  <a:pt x="426894" y="177426"/>
                  <a:pt x="375722" y="228600"/>
                  <a:pt x="312593" y="228600"/>
                </a:cubicBezTo>
                <a:lnTo>
                  <a:pt x="114301" y="228600"/>
                </a:lnTo>
              </a:path>
            </a:pathLst>
          </a:custGeom>
          <a:solidFill>
            <a:srgbClr val="FFFFFF"/>
          </a:solidFill>
          <a:ln w="9525">
            <a:solidFill>
              <a:srgbClr val="FBB5FF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1253020" y="6484134"/>
            <a:ext cx="15257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634996" y="6475770"/>
            <a:ext cx="731520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Цифровые технологии в образовании: возможности, вызовы и будущее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506081" y="4969385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И немного юмора не помешает — ведь без смеха даже самый передовой ИИ может стать скучным!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5506081" y="4493125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Роль юмора в цифровом обучении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232872" y="4969385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Главное — сохранить человеческое в образовании: тепло и поддержку, потому что техника не заменит сердце учителя.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1232872" y="4493125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Тепло человеческого общения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506081" y="2852037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Цифровые инструменты формируют навыки для жизни в быстро меняющемся мире.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506081" y="2375777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Навыки для будущего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232872" y="2824705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000000"/>
                </a:solidFill>
                <a:latin typeface="Sora Regular" pitchFamily="34" charset="0"/>
                <a:ea typeface="Sora Regular" pitchFamily="34" charset="-122"/>
                <a:cs typeface="Sora Regular" pitchFamily="34" charset="-120"/>
              </a:rPr>
              <a:t>Представьте школу, где роботы поднимают настроение, а ИИ знает любимые мультфильмы каждого ребёнка.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1232872" y="2375777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Школа будущего: радость и технологии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200777" y="0"/>
            <a:ext cx="2991223" cy="6858000"/>
          </a:xfrm>
          <a:prstGeom prst="rect">
            <a:avLst/>
          </a:prstGeom>
          <a:blipFill>
            <a:blip r:embed="rId3"/>
            <a:srcRect/>
            <a:stretch>
              <a:fillRect l="-122020" r="-12202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942</Words>
  <Application>Microsoft Office PowerPoint</Application>
  <PresentationFormat>Широкоэкранный</PresentationFormat>
  <Paragraphs>126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Sora Bold</vt:lpstr>
      <vt:lpstr>Sora Regular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users</cp:lastModifiedBy>
  <cp:revision>2</cp:revision>
  <dcterms:created xsi:type="dcterms:W3CDTF">2025-11-16T20:57:58Z</dcterms:created>
  <dcterms:modified xsi:type="dcterms:W3CDTF">2025-11-17T06:12:27Z</dcterms:modified>
</cp:coreProperties>
</file>